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8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30.jpg" ContentType="image/jpeg"/>
  <Override PartName="/ppt/media/image31.jpg" ContentType="image/jpeg"/>
  <Override PartName="/ppt/media/image33.jpg" ContentType="image/jpeg"/>
  <Override PartName="/ppt/notesSlides/notesSlide1.xml" ContentType="application/vnd.openxmlformats-officedocument.presentationml.notesSlide+xml"/>
  <Override PartName="/ppt/media/image35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6.jpg" ContentType="image/jpeg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452" r:id="rId12"/>
    <p:sldId id="451" r:id="rId13"/>
    <p:sldId id="455" r:id="rId14"/>
    <p:sldId id="456" r:id="rId15"/>
    <p:sldId id="450" r:id="rId16"/>
    <p:sldId id="454" r:id="rId17"/>
    <p:sldId id="457" r:id="rId18"/>
    <p:sldId id="453" r:id="rId19"/>
    <p:sldId id="459" r:id="rId20"/>
    <p:sldId id="267" r:id="rId21"/>
    <p:sldId id="306" r:id="rId22"/>
    <p:sldId id="458" r:id="rId23"/>
    <p:sldId id="269" r:id="rId24"/>
    <p:sldId id="432" r:id="rId25"/>
    <p:sldId id="424" r:id="rId26"/>
    <p:sldId id="433" r:id="rId27"/>
    <p:sldId id="400" r:id="rId28"/>
    <p:sldId id="399" r:id="rId29"/>
    <p:sldId id="311" r:id="rId30"/>
    <p:sldId id="312" r:id="rId31"/>
    <p:sldId id="397" r:id="rId32"/>
    <p:sldId id="406" r:id="rId33"/>
    <p:sldId id="429" r:id="rId34"/>
    <p:sldId id="447" r:id="rId35"/>
    <p:sldId id="405" r:id="rId36"/>
    <p:sldId id="401" r:id="rId37"/>
    <p:sldId id="407" r:id="rId38"/>
    <p:sldId id="408" r:id="rId39"/>
    <p:sldId id="409" r:id="rId40"/>
    <p:sldId id="398" r:id="rId41"/>
    <p:sldId id="284" r:id="rId42"/>
    <p:sldId id="411" r:id="rId43"/>
    <p:sldId id="410" r:id="rId44"/>
    <p:sldId id="448" r:id="rId45"/>
    <p:sldId id="461" r:id="rId46"/>
    <p:sldId id="427" r:id="rId47"/>
    <p:sldId id="430" r:id="rId48"/>
    <p:sldId id="285" r:id="rId49"/>
    <p:sldId id="286" r:id="rId50"/>
    <p:sldId id="268" r:id="rId51"/>
    <p:sldId id="46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838CF1-C861-4091-80C8-72D922F697CB}" v="15" dt="2024-07-10T07:59:27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egar" userId="11ed1fe8-a762-4f00-b961-ce9dda7bdf7e" providerId="ADAL" clId="{DD838CF1-C861-4091-80C8-72D922F697CB}"/>
    <pc:docChg chg="undo redo custSel addSld delSld modSld sldOrd">
      <pc:chgData name="Simon Segar" userId="11ed1fe8-a762-4f00-b961-ce9dda7bdf7e" providerId="ADAL" clId="{DD838CF1-C861-4091-80C8-72D922F697CB}" dt="2024-07-10T07:59:34.783" v="199" actId="113"/>
      <pc:docMkLst>
        <pc:docMk/>
      </pc:docMkLst>
      <pc:sldChg chg="addSp modSp mod">
        <pc:chgData name="Simon Segar" userId="11ed1fe8-a762-4f00-b961-ce9dda7bdf7e" providerId="ADAL" clId="{DD838CF1-C861-4091-80C8-72D922F697CB}" dt="2024-07-09T18:02:15.348" v="5" actId="14100"/>
        <pc:sldMkLst>
          <pc:docMk/>
          <pc:sldMk cId="1422100954" sldId="260"/>
        </pc:sldMkLst>
        <pc:picChg chg="add mod">
          <ac:chgData name="Simon Segar" userId="11ed1fe8-a762-4f00-b961-ce9dda7bdf7e" providerId="ADAL" clId="{DD838CF1-C861-4091-80C8-72D922F697CB}" dt="2024-07-09T18:02:15.348" v="5" actId="14100"/>
          <ac:picMkLst>
            <pc:docMk/>
            <pc:sldMk cId="1422100954" sldId="260"/>
            <ac:picMk id="5" creationId="{159A6AB3-A1E9-A9CF-CC7D-0BB27C3D2579}"/>
          </ac:picMkLst>
        </pc:picChg>
      </pc:sldChg>
      <pc:sldChg chg="ord">
        <pc:chgData name="Simon Segar" userId="11ed1fe8-a762-4f00-b961-ce9dda7bdf7e" providerId="ADAL" clId="{DD838CF1-C861-4091-80C8-72D922F697CB}" dt="2024-07-09T18:47:43.741" v="51" actId="20578"/>
        <pc:sldMkLst>
          <pc:docMk/>
          <pc:sldMk cId="3339623988" sldId="268"/>
        </pc:sldMkLst>
      </pc:sldChg>
      <pc:sldChg chg="addSp delSp modSp mod setBg">
        <pc:chgData name="Simon Segar" userId="11ed1fe8-a762-4f00-b961-ce9dda7bdf7e" providerId="ADAL" clId="{DD838CF1-C861-4091-80C8-72D922F697CB}" dt="2024-07-09T18:51:15.841" v="113" actId="26606"/>
        <pc:sldMkLst>
          <pc:docMk/>
          <pc:sldMk cId="3190552421" sldId="269"/>
        </pc:sldMkLst>
        <pc:spChg chg="mod">
          <ac:chgData name="Simon Segar" userId="11ed1fe8-a762-4f00-b961-ce9dda7bdf7e" providerId="ADAL" clId="{DD838CF1-C861-4091-80C8-72D922F697CB}" dt="2024-07-09T18:51:15.841" v="113" actId="26606"/>
          <ac:spMkLst>
            <pc:docMk/>
            <pc:sldMk cId="3190552421" sldId="269"/>
            <ac:spMk id="2" creationId="{054E6ABA-FD54-4E99-86BA-6144F5E3A815}"/>
          </ac:spMkLst>
        </pc:spChg>
        <pc:spChg chg="mod ord">
          <ac:chgData name="Simon Segar" userId="11ed1fe8-a762-4f00-b961-ce9dda7bdf7e" providerId="ADAL" clId="{DD838CF1-C861-4091-80C8-72D922F697CB}" dt="2024-07-09T18:51:15.841" v="113" actId="26606"/>
          <ac:spMkLst>
            <pc:docMk/>
            <pc:sldMk cId="3190552421" sldId="269"/>
            <ac:spMk id="3" creationId="{040DBE72-C5EE-45A5-A41A-9A7FA3E7F439}"/>
          </ac:spMkLst>
        </pc:spChg>
        <pc:spChg chg="add del">
          <ac:chgData name="Simon Segar" userId="11ed1fe8-a762-4f00-b961-ce9dda7bdf7e" providerId="ADAL" clId="{DD838CF1-C861-4091-80C8-72D922F697CB}" dt="2024-07-09T18:51:15.841" v="113" actId="26606"/>
          <ac:spMkLst>
            <pc:docMk/>
            <pc:sldMk cId="3190552421" sldId="269"/>
            <ac:spMk id="7" creationId="{2EB492CD-616E-47F8-933B-5E2D952A0593}"/>
          </ac:spMkLst>
        </pc:spChg>
        <pc:spChg chg="add del">
          <ac:chgData name="Simon Segar" userId="11ed1fe8-a762-4f00-b961-ce9dda7bdf7e" providerId="ADAL" clId="{DD838CF1-C861-4091-80C8-72D922F697CB}" dt="2024-07-09T18:51:15.841" v="113" actId="26606"/>
          <ac:spMkLst>
            <pc:docMk/>
            <pc:sldMk cId="3190552421" sldId="269"/>
            <ac:spMk id="8" creationId="{59383CF9-23B5-4335-9B21-1791C4CF1C75}"/>
          </ac:spMkLst>
        </pc:spChg>
        <pc:spChg chg="add del">
          <ac:chgData name="Simon Segar" userId="11ed1fe8-a762-4f00-b961-ce9dda7bdf7e" providerId="ADAL" clId="{DD838CF1-C861-4091-80C8-72D922F697CB}" dt="2024-07-09T18:51:15.841" v="113" actId="26606"/>
          <ac:spMkLst>
            <pc:docMk/>
            <pc:sldMk cId="3190552421" sldId="269"/>
            <ac:spMk id="9" creationId="{0007FE00-9498-4706-B255-6437B0252C02}"/>
          </ac:spMkLst>
        </pc:spChg>
        <pc:spChg chg="add del">
          <ac:chgData name="Simon Segar" userId="11ed1fe8-a762-4f00-b961-ce9dda7bdf7e" providerId="ADAL" clId="{DD838CF1-C861-4091-80C8-72D922F697CB}" dt="2024-07-09T18:51:09.707" v="111" actId="26606"/>
          <ac:spMkLst>
            <pc:docMk/>
            <pc:sldMk cId="3190552421" sldId="269"/>
            <ac:spMk id="10" creationId="{12609869-9E80-471B-A487-A53288E0E791}"/>
          </ac:spMkLst>
        </pc:spChg>
        <pc:spChg chg="add del">
          <ac:chgData name="Simon Segar" userId="11ed1fe8-a762-4f00-b961-ce9dda7bdf7e" providerId="ADAL" clId="{DD838CF1-C861-4091-80C8-72D922F697CB}" dt="2024-07-09T18:51:09.707" v="111" actId="26606"/>
          <ac:spMkLst>
            <pc:docMk/>
            <pc:sldMk cId="3190552421" sldId="269"/>
            <ac:spMk id="12" creationId="{7004738A-9D34-43E8-97D2-CA0EED4F8BE0}"/>
          </ac:spMkLst>
        </pc:spChg>
        <pc:spChg chg="add del">
          <ac:chgData name="Simon Segar" userId="11ed1fe8-a762-4f00-b961-ce9dda7bdf7e" providerId="ADAL" clId="{DD838CF1-C861-4091-80C8-72D922F697CB}" dt="2024-07-09T18:51:09.707" v="111" actId="26606"/>
          <ac:spMkLst>
            <pc:docMk/>
            <pc:sldMk cId="3190552421" sldId="269"/>
            <ac:spMk id="14" creationId="{B8B8D07F-F13E-443E-BA68-2D26672D76B9}"/>
          </ac:spMkLst>
        </pc:spChg>
        <pc:spChg chg="add del">
          <ac:chgData name="Simon Segar" userId="11ed1fe8-a762-4f00-b961-ce9dda7bdf7e" providerId="ADAL" clId="{DD838CF1-C861-4091-80C8-72D922F697CB}" dt="2024-07-09T18:51:09.707" v="111" actId="26606"/>
          <ac:spMkLst>
            <pc:docMk/>
            <pc:sldMk cId="3190552421" sldId="269"/>
            <ac:spMk id="16" creationId="{2813A4FA-24A5-41ED-A534-3807D1B2F344}"/>
          </ac:spMkLst>
        </pc:spChg>
        <pc:spChg chg="add del">
          <ac:chgData name="Simon Segar" userId="11ed1fe8-a762-4f00-b961-ce9dda7bdf7e" providerId="ADAL" clId="{DD838CF1-C861-4091-80C8-72D922F697CB}" dt="2024-07-09T18:51:09.707" v="111" actId="26606"/>
          <ac:spMkLst>
            <pc:docMk/>
            <pc:sldMk cId="3190552421" sldId="269"/>
            <ac:spMk id="18" creationId="{C3944F27-CA70-4E84-A51A-E6BF89558979}"/>
          </ac:spMkLst>
        </pc:spChg>
        <pc:picChg chg="mod">
          <ac:chgData name="Simon Segar" userId="11ed1fe8-a762-4f00-b961-ce9dda7bdf7e" providerId="ADAL" clId="{DD838CF1-C861-4091-80C8-72D922F697CB}" dt="2024-07-09T18:51:15.841" v="113" actId="26606"/>
          <ac:picMkLst>
            <pc:docMk/>
            <pc:sldMk cId="3190552421" sldId="269"/>
            <ac:picMk id="5" creationId="{72EE9E62-A815-4F82-8883-C48C0EDCBAF8}"/>
          </ac:picMkLst>
        </pc:picChg>
      </pc:sldChg>
      <pc:sldChg chg="addSp delSp modSp mod">
        <pc:chgData name="Simon Segar" userId="11ed1fe8-a762-4f00-b961-ce9dda7bdf7e" providerId="ADAL" clId="{DD838CF1-C861-4091-80C8-72D922F697CB}" dt="2024-07-09T18:52:52.147" v="133" actId="1076"/>
        <pc:sldMkLst>
          <pc:docMk/>
          <pc:sldMk cId="0" sldId="285"/>
        </pc:sldMkLst>
        <pc:spChg chg="mod">
          <ac:chgData name="Simon Segar" userId="11ed1fe8-a762-4f00-b961-ce9dda7bdf7e" providerId="ADAL" clId="{DD838CF1-C861-4091-80C8-72D922F697CB}" dt="2024-07-09T18:22:14.886" v="36" actId="1076"/>
          <ac:spMkLst>
            <pc:docMk/>
            <pc:sldMk cId="0" sldId="285"/>
            <ac:spMk id="2" creationId="{00000000-0000-0000-0000-000000000000}"/>
          </ac:spMkLst>
        </pc:spChg>
        <pc:spChg chg="mod">
          <ac:chgData name="Simon Segar" userId="11ed1fe8-a762-4f00-b961-ce9dda7bdf7e" providerId="ADAL" clId="{DD838CF1-C861-4091-80C8-72D922F697CB}" dt="2024-07-09T18:52:52.147" v="133" actId="1076"/>
          <ac:spMkLst>
            <pc:docMk/>
            <pc:sldMk cId="0" sldId="285"/>
            <ac:spMk id="3" creationId="{00000000-0000-0000-0000-000000000000}"/>
          </ac:spMkLst>
        </pc:spChg>
        <pc:picChg chg="add del mod">
          <ac:chgData name="Simon Segar" userId="11ed1fe8-a762-4f00-b961-ce9dda7bdf7e" providerId="ADAL" clId="{DD838CF1-C861-4091-80C8-72D922F697CB}" dt="2024-07-09T18:52:18.258" v="125" actId="478"/>
          <ac:picMkLst>
            <pc:docMk/>
            <pc:sldMk cId="0" sldId="285"/>
            <ac:picMk id="5" creationId="{1FC76F67-6694-3CDB-1A69-BB797AAF5B66}"/>
          </ac:picMkLst>
        </pc:picChg>
        <pc:picChg chg="add mod">
          <ac:chgData name="Simon Segar" userId="11ed1fe8-a762-4f00-b961-ce9dda7bdf7e" providerId="ADAL" clId="{DD838CF1-C861-4091-80C8-72D922F697CB}" dt="2024-07-09T18:52:45.274" v="132" actId="1076"/>
          <ac:picMkLst>
            <pc:docMk/>
            <pc:sldMk cId="0" sldId="285"/>
            <ac:picMk id="7" creationId="{F9C89FC8-F9C7-0A34-11AA-D68DD9EF18F9}"/>
          </ac:picMkLst>
        </pc:picChg>
      </pc:sldChg>
      <pc:sldChg chg="addSp modSp mod setBg">
        <pc:chgData name="Simon Segar" userId="11ed1fe8-a762-4f00-b961-ce9dda7bdf7e" providerId="ADAL" clId="{DD838CF1-C861-4091-80C8-72D922F697CB}" dt="2024-07-09T18:24:56.835" v="44" actId="26606"/>
        <pc:sldMkLst>
          <pc:docMk/>
          <pc:sldMk cId="0" sldId="286"/>
        </pc:sldMkLst>
        <pc:spChg chg="mod">
          <ac:chgData name="Simon Segar" userId="11ed1fe8-a762-4f00-b961-ce9dda7bdf7e" providerId="ADAL" clId="{DD838CF1-C861-4091-80C8-72D922F697CB}" dt="2024-07-09T18:24:56.835" v="44" actId="26606"/>
          <ac:spMkLst>
            <pc:docMk/>
            <pc:sldMk cId="0" sldId="286"/>
            <ac:spMk id="2" creationId="{00000000-0000-0000-0000-000000000000}"/>
          </ac:spMkLst>
        </pc:spChg>
        <pc:spChg chg="mod">
          <ac:chgData name="Simon Segar" userId="11ed1fe8-a762-4f00-b961-ce9dda7bdf7e" providerId="ADAL" clId="{DD838CF1-C861-4091-80C8-72D922F697CB}" dt="2024-07-09T18:24:56.835" v="44" actId="26606"/>
          <ac:spMkLst>
            <pc:docMk/>
            <pc:sldMk cId="0" sldId="286"/>
            <ac:spMk id="3" creationId="{00000000-0000-0000-0000-000000000000}"/>
          </ac:spMkLst>
        </pc:spChg>
        <pc:spChg chg="mod">
          <ac:chgData name="Simon Segar" userId="11ed1fe8-a762-4f00-b961-ce9dda7bdf7e" providerId="ADAL" clId="{DD838CF1-C861-4091-80C8-72D922F697CB}" dt="2024-07-09T18:24:56.835" v="44" actId="26606"/>
          <ac:spMkLst>
            <pc:docMk/>
            <pc:sldMk cId="0" sldId="286"/>
            <ac:spMk id="4" creationId="{00000000-0000-0000-0000-000000000000}"/>
          </ac:spMkLst>
        </pc:spChg>
        <pc:spChg chg="add">
          <ac:chgData name="Simon Segar" userId="11ed1fe8-a762-4f00-b961-ce9dda7bdf7e" providerId="ADAL" clId="{DD838CF1-C861-4091-80C8-72D922F697CB}" dt="2024-07-09T18:24:56.835" v="44" actId="26606"/>
          <ac:spMkLst>
            <pc:docMk/>
            <pc:sldMk cId="0" sldId="286"/>
            <ac:spMk id="10" creationId="{2596F992-698C-48C0-9D89-70DA4CE927EF}"/>
          </ac:spMkLst>
        </pc:spChg>
        <pc:spChg chg="add">
          <ac:chgData name="Simon Segar" userId="11ed1fe8-a762-4f00-b961-ce9dda7bdf7e" providerId="ADAL" clId="{DD838CF1-C861-4091-80C8-72D922F697CB}" dt="2024-07-09T18:24:56.835" v="44" actId="26606"/>
          <ac:spMkLst>
            <pc:docMk/>
            <pc:sldMk cId="0" sldId="286"/>
            <ac:spMk id="12" creationId="{E7BFF8DC-0AE7-4AD2-9B28-2E5F26D62C30}"/>
          </ac:spMkLst>
        </pc:spChg>
        <pc:spChg chg="add">
          <ac:chgData name="Simon Segar" userId="11ed1fe8-a762-4f00-b961-ce9dda7bdf7e" providerId="ADAL" clId="{DD838CF1-C861-4091-80C8-72D922F697CB}" dt="2024-07-09T18:24:56.835" v="44" actId="26606"/>
          <ac:spMkLst>
            <pc:docMk/>
            <pc:sldMk cId="0" sldId="286"/>
            <ac:spMk id="14" creationId="{7E0162AD-C6E5-4BF8-A453-76ADB36877D3}"/>
          </ac:spMkLst>
        </pc:spChg>
      </pc:sldChg>
      <pc:sldChg chg="del">
        <pc:chgData name="Simon Segar" userId="11ed1fe8-a762-4f00-b961-ce9dda7bdf7e" providerId="ADAL" clId="{DD838CF1-C861-4091-80C8-72D922F697CB}" dt="2024-07-09T18:15:56.972" v="14" actId="47"/>
        <pc:sldMkLst>
          <pc:docMk/>
          <pc:sldMk cId="10040335" sldId="357"/>
        </pc:sldMkLst>
      </pc:sldChg>
      <pc:sldChg chg="modSp mod">
        <pc:chgData name="Simon Segar" userId="11ed1fe8-a762-4f00-b961-ce9dda7bdf7e" providerId="ADAL" clId="{DD838CF1-C861-4091-80C8-72D922F697CB}" dt="2024-07-09T18:51:46.384" v="121" actId="1076"/>
        <pc:sldMkLst>
          <pc:docMk/>
          <pc:sldMk cId="3389559095" sldId="397"/>
        </pc:sldMkLst>
        <pc:spChg chg="mod">
          <ac:chgData name="Simon Segar" userId="11ed1fe8-a762-4f00-b961-ce9dda7bdf7e" providerId="ADAL" clId="{DD838CF1-C861-4091-80C8-72D922F697CB}" dt="2024-07-09T18:51:41.174" v="118" actId="1076"/>
          <ac:spMkLst>
            <pc:docMk/>
            <pc:sldMk cId="3389559095" sldId="397"/>
            <ac:spMk id="4" creationId="{0A655174-BA33-4ACD-81B5-B2DFB7DA176F}"/>
          </ac:spMkLst>
        </pc:spChg>
        <pc:spChg chg="mod">
          <ac:chgData name="Simon Segar" userId="11ed1fe8-a762-4f00-b961-ce9dda7bdf7e" providerId="ADAL" clId="{DD838CF1-C861-4091-80C8-72D922F697CB}" dt="2024-07-09T18:51:46.384" v="121" actId="1076"/>
          <ac:spMkLst>
            <pc:docMk/>
            <pc:sldMk cId="3389559095" sldId="397"/>
            <ac:spMk id="5" creationId="{62B30AFA-4086-4950-91FB-0F9328B03EC0}"/>
          </ac:spMkLst>
        </pc:spChg>
        <pc:picChg chg="mod">
          <ac:chgData name="Simon Segar" userId="11ed1fe8-a762-4f00-b961-ce9dda7bdf7e" providerId="ADAL" clId="{DD838CF1-C861-4091-80C8-72D922F697CB}" dt="2024-07-09T18:51:42.361" v="119" actId="1076"/>
          <ac:picMkLst>
            <pc:docMk/>
            <pc:sldMk cId="3389559095" sldId="397"/>
            <ac:picMk id="3" creationId="{F5B5AC41-1AC7-445F-97E6-6821A6ABD798}"/>
          </ac:picMkLst>
        </pc:picChg>
      </pc:sldChg>
      <pc:sldChg chg="del">
        <pc:chgData name="Simon Segar" userId="11ed1fe8-a762-4f00-b961-ce9dda7bdf7e" providerId="ADAL" clId="{DD838CF1-C861-4091-80C8-72D922F697CB}" dt="2024-07-09T18:28:49.694" v="45" actId="47"/>
        <pc:sldMkLst>
          <pc:docMk/>
          <pc:sldMk cId="3696831914" sldId="404"/>
        </pc:sldMkLst>
      </pc:sldChg>
      <pc:sldChg chg="modSp mod">
        <pc:chgData name="Simon Segar" userId="11ed1fe8-a762-4f00-b961-ce9dda7bdf7e" providerId="ADAL" clId="{DD838CF1-C861-4091-80C8-72D922F697CB}" dt="2024-07-09T18:59:48.685" v="176" actId="14100"/>
        <pc:sldMkLst>
          <pc:docMk/>
          <pc:sldMk cId="2195986280" sldId="409"/>
        </pc:sldMkLst>
        <pc:spChg chg="mod">
          <ac:chgData name="Simon Segar" userId="11ed1fe8-a762-4f00-b961-ce9dda7bdf7e" providerId="ADAL" clId="{DD838CF1-C861-4091-80C8-72D922F697CB}" dt="2024-07-09T18:59:48.685" v="176" actId="14100"/>
          <ac:spMkLst>
            <pc:docMk/>
            <pc:sldMk cId="2195986280" sldId="409"/>
            <ac:spMk id="11" creationId="{4911E5E0-7E48-4A21-A89B-E834B4DD88E2}"/>
          </ac:spMkLst>
        </pc:spChg>
      </pc:sldChg>
      <pc:sldChg chg="modSp mod">
        <pc:chgData name="Simon Segar" userId="11ed1fe8-a762-4f00-b961-ce9dda7bdf7e" providerId="ADAL" clId="{DD838CF1-C861-4091-80C8-72D922F697CB}" dt="2024-07-09T18:51:59.779" v="122" actId="1076"/>
        <pc:sldMkLst>
          <pc:docMk/>
          <pc:sldMk cId="3365920727" sldId="411"/>
        </pc:sldMkLst>
        <pc:picChg chg="mod">
          <ac:chgData name="Simon Segar" userId="11ed1fe8-a762-4f00-b961-ce9dda7bdf7e" providerId="ADAL" clId="{DD838CF1-C861-4091-80C8-72D922F697CB}" dt="2024-07-09T18:51:59.779" v="122" actId="1076"/>
          <ac:picMkLst>
            <pc:docMk/>
            <pc:sldMk cId="3365920727" sldId="411"/>
            <ac:picMk id="5" creationId="{62DB0F78-A132-4CE1-978C-CD53DE58AE6C}"/>
          </ac:picMkLst>
        </pc:picChg>
      </pc:sldChg>
      <pc:sldChg chg="modSp mod">
        <pc:chgData name="Simon Segar" userId="11ed1fe8-a762-4f00-b961-ce9dda7bdf7e" providerId="ADAL" clId="{DD838CF1-C861-4091-80C8-72D922F697CB}" dt="2024-07-09T18:51:20.912" v="114" actId="33524"/>
        <pc:sldMkLst>
          <pc:docMk/>
          <pc:sldMk cId="3582821748" sldId="432"/>
        </pc:sldMkLst>
        <pc:spChg chg="mod">
          <ac:chgData name="Simon Segar" userId="11ed1fe8-a762-4f00-b961-ce9dda7bdf7e" providerId="ADAL" clId="{DD838CF1-C861-4091-80C8-72D922F697CB}" dt="2024-07-09T18:51:20.912" v="114" actId="33524"/>
          <ac:spMkLst>
            <pc:docMk/>
            <pc:sldMk cId="3582821748" sldId="432"/>
            <ac:spMk id="3" creationId="{00000000-0000-0000-0000-000000000000}"/>
          </ac:spMkLst>
        </pc:spChg>
      </pc:sldChg>
      <pc:sldChg chg="modSp">
        <pc:chgData name="Simon Segar" userId="11ed1fe8-a762-4f00-b961-ce9dda7bdf7e" providerId="ADAL" clId="{DD838CF1-C861-4091-80C8-72D922F697CB}" dt="2024-07-09T18:02:30.376" v="6" actId="33524"/>
        <pc:sldMkLst>
          <pc:docMk/>
          <pc:sldMk cId="234119158" sldId="452"/>
        </pc:sldMkLst>
        <pc:spChg chg="mod">
          <ac:chgData name="Simon Segar" userId="11ed1fe8-a762-4f00-b961-ce9dda7bdf7e" providerId="ADAL" clId="{DD838CF1-C861-4091-80C8-72D922F697CB}" dt="2024-07-09T18:02:30.376" v="6" actId="33524"/>
          <ac:spMkLst>
            <pc:docMk/>
            <pc:sldMk cId="234119158" sldId="452"/>
            <ac:spMk id="2" creationId="{345990C1-00FF-6471-E005-6714A6F836FC}"/>
          </ac:spMkLst>
        </pc:spChg>
      </pc:sldChg>
      <pc:sldChg chg="addSp delSp modSp mod setBg">
        <pc:chgData name="Simon Segar" userId="11ed1fe8-a762-4f00-b961-ce9dda7bdf7e" providerId="ADAL" clId="{DD838CF1-C861-4091-80C8-72D922F697CB}" dt="2024-07-09T18:12:47.053" v="12" actId="26606"/>
        <pc:sldMkLst>
          <pc:docMk/>
          <pc:sldMk cId="2492256605" sldId="457"/>
        </pc:sldMkLst>
        <pc:spChg chg="mod">
          <ac:chgData name="Simon Segar" userId="11ed1fe8-a762-4f00-b961-ce9dda7bdf7e" providerId="ADAL" clId="{DD838CF1-C861-4091-80C8-72D922F697CB}" dt="2024-07-09T18:12:47.053" v="12" actId="26606"/>
          <ac:spMkLst>
            <pc:docMk/>
            <pc:sldMk cId="2492256605" sldId="457"/>
            <ac:spMk id="2" creationId="{E8CAFA42-4600-05B8-1058-B0F1B2B565EF}"/>
          </ac:spMkLst>
        </pc:spChg>
        <pc:spChg chg="del">
          <ac:chgData name="Simon Segar" userId="11ed1fe8-a762-4f00-b961-ce9dda7bdf7e" providerId="ADAL" clId="{DD838CF1-C861-4091-80C8-72D922F697CB}" dt="2024-07-09T18:12:40.720" v="8" actId="478"/>
          <ac:spMkLst>
            <pc:docMk/>
            <pc:sldMk cId="2492256605" sldId="457"/>
            <ac:spMk id="3" creationId="{7D8F1952-F907-E572-9D8A-2612DE55ED94}"/>
          </ac:spMkLst>
        </pc:spChg>
        <pc:spChg chg="add del mod">
          <ac:chgData name="Simon Segar" userId="11ed1fe8-a762-4f00-b961-ce9dda7bdf7e" providerId="ADAL" clId="{DD838CF1-C861-4091-80C8-72D922F697CB}" dt="2024-07-09T18:12:43.720" v="10" actId="478"/>
          <ac:spMkLst>
            <pc:docMk/>
            <pc:sldMk cId="2492256605" sldId="457"/>
            <ac:spMk id="5" creationId="{95A5AECD-5942-0E43-FE53-6980ACF22F77}"/>
          </ac:spMkLst>
        </pc:spChg>
        <pc:spChg chg="add">
          <ac:chgData name="Simon Segar" userId="11ed1fe8-a762-4f00-b961-ce9dda7bdf7e" providerId="ADAL" clId="{DD838CF1-C861-4091-80C8-72D922F697CB}" dt="2024-07-09T18:12:47.053" v="12" actId="26606"/>
          <ac:spMkLst>
            <pc:docMk/>
            <pc:sldMk cId="2492256605" sldId="457"/>
            <ac:spMk id="11" creationId="{A4AC5506-6312-4701-8D3C-40187889A947}"/>
          </ac:spMkLst>
        </pc:spChg>
        <pc:picChg chg="add mod">
          <ac:chgData name="Simon Segar" userId="11ed1fe8-a762-4f00-b961-ce9dda7bdf7e" providerId="ADAL" clId="{DD838CF1-C861-4091-80C8-72D922F697CB}" dt="2024-07-09T18:12:47.053" v="12" actId="26606"/>
          <ac:picMkLst>
            <pc:docMk/>
            <pc:sldMk cId="2492256605" sldId="457"/>
            <ac:picMk id="6" creationId="{A7CE5456-9210-D6E1-F1B1-CBFC4F4FC28D}"/>
          </ac:picMkLst>
        </pc:picChg>
      </pc:sldChg>
      <pc:sldChg chg="addSp delSp modSp mod">
        <pc:chgData name="Simon Segar" userId="11ed1fe8-a762-4f00-b961-ce9dda7bdf7e" providerId="ADAL" clId="{DD838CF1-C861-4091-80C8-72D922F697CB}" dt="2024-07-09T18:50:58.465" v="109" actId="1076"/>
        <pc:sldMkLst>
          <pc:docMk/>
          <pc:sldMk cId="2533266853" sldId="458"/>
        </pc:sldMkLst>
        <pc:spChg chg="mod">
          <ac:chgData name="Simon Segar" userId="11ed1fe8-a762-4f00-b961-ce9dda7bdf7e" providerId="ADAL" clId="{DD838CF1-C861-4091-80C8-72D922F697CB}" dt="2024-07-09T18:49:53.846" v="103" actId="1076"/>
          <ac:spMkLst>
            <pc:docMk/>
            <pc:sldMk cId="2533266853" sldId="458"/>
            <ac:spMk id="2" creationId="{46ED0B6A-E728-DBD1-52CB-564359341D15}"/>
          </ac:spMkLst>
        </pc:spChg>
        <pc:picChg chg="add del">
          <ac:chgData name="Simon Segar" userId="11ed1fe8-a762-4f00-b961-ce9dda7bdf7e" providerId="ADAL" clId="{DD838CF1-C861-4091-80C8-72D922F697CB}" dt="2024-07-09T18:49:07.222" v="54" actId="478"/>
          <ac:picMkLst>
            <pc:docMk/>
            <pc:sldMk cId="2533266853" sldId="458"/>
            <ac:picMk id="9" creationId="{685571F7-3417-5DDC-03D3-6AC3E2D41883}"/>
          </ac:picMkLst>
        </pc:picChg>
        <pc:picChg chg="add mod">
          <ac:chgData name="Simon Segar" userId="11ed1fe8-a762-4f00-b961-ce9dda7bdf7e" providerId="ADAL" clId="{DD838CF1-C861-4091-80C8-72D922F697CB}" dt="2024-07-09T18:50:58.465" v="109" actId="1076"/>
          <ac:picMkLst>
            <pc:docMk/>
            <pc:sldMk cId="2533266853" sldId="458"/>
            <ac:picMk id="10" creationId="{BCAB4507-462B-6671-0F54-38FF29970B7F}"/>
          </ac:picMkLst>
        </pc:picChg>
        <pc:picChg chg="add mod">
          <ac:chgData name="Simon Segar" userId="11ed1fe8-a762-4f00-b961-ce9dda7bdf7e" providerId="ADAL" clId="{DD838CF1-C861-4091-80C8-72D922F697CB}" dt="2024-07-09T18:50:57.163" v="106" actId="27614"/>
          <ac:picMkLst>
            <pc:docMk/>
            <pc:sldMk cId="2533266853" sldId="458"/>
            <ac:picMk id="12" creationId="{93E0479D-E336-465E-4EAD-250616BBA036}"/>
          </ac:picMkLst>
        </pc:picChg>
      </pc:sldChg>
      <pc:sldChg chg="addSp delSp modSp new mod setBg">
        <pc:chgData name="Simon Segar" userId="11ed1fe8-a762-4f00-b961-ce9dda7bdf7e" providerId="ADAL" clId="{DD838CF1-C861-4091-80C8-72D922F697CB}" dt="2024-07-09T18:20:28.246" v="28" actId="26606"/>
        <pc:sldMkLst>
          <pc:docMk/>
          <pc:sldMk cId="1137439364" sldId="459"/>
        </pc:sldMkLst>
        <pc:spChg chg="add del">
          <ac:chgData name="Simon Segar" userId="11ed1fe8-a762-4f00-b961-ce9dda7bdf7e" providerId="ADAL" clId="{DD838CF1-C861-4091-80C8-72D922F697CB}" dt="2024-07-09T18:20:28.246" v="28" actId="26606"/>
          <ac:spMkLst>
            <pc:docMk/>
            <pc:sldMk cId="1137439364" sldId="459"/>
            <ac:spMk id="7" creationId="{7AA67C3D-6D28-4C64-81F8-295FC9396EB6}"/>
          </ac:spMkLst>
        </pc:spChg>
        <pc:spChg chg="add del">
          <ac:chgData name="Simon Segar" userId="11ed1fe8-a762-4f00-b961-ce9dda7bdf7e" providerId="ADAL" clId="{DD838CF1-C861-4091-80C8-72D922F697CB}" dt="2024-07-09T18:20:28.246" v="28" actId="26606"/>
          <ac:spMkLst>
            <pc:docMk/>
            <pc:sldMk cId="1137439364" sldId="459"/>
            <ac:spMk id="8" creationId="{8DBEAE55-3EA1-41D7-A212-5F7D8986C1F2}"/>
          </ac:spMkLst>
        </pc:spChg>
        <pc:spChg chg="add del">
          <ac:chgData name="Simon Segar" userId="11ed1fe8-a762-4f00-b961-ce9dda7bdf7e" providerId="ADAL" clId="{DD838CF1-C861-4091-80C8-72D922F697CB}" dt="2024-07-09T18:20:28.246" v="28" actId="26606"/>
          <ac:spMkLst>
            <pc:docMk/>
            <pc:sldMk cId="1137439364" sldId="459"/>
            <ac:spMk id="9" creationId="{CFC5F0E7-644F-4101-BE72-12825CF537E7}"/>
          </ac:spMkLst>
        </pc:spChg>
        <pc:spChg chg="add del">
          <ac:chgData name="Simon Segar" userId="11ed1fe8-a762-4f00-b961-ce9dda7bdf7e" providerId="ADAL" clId="{DD838CF1-C861-4091-80C8-72D922F697CB}" dt="2024-07-09T18:20:14.906" v="26" actId="26606"/>
          <ac:spMkLst>
            <pc:docMk/>
            <pc:sldMk cId="1137439364" sldId="459"/>
            <ac:spMk id="10" creationId="{7AA67C3D-6D28-4C64-81F8-295FC9396EB6}"/>
          </ac:spMkLst>
        </pc:spChg>
        <pc:spChg chg="add del">
          <ac:chgData name="Simon Segar" userId="11ed1fe8-a762-4f00-b961-ce9dda7bdf7e" providerId="ADAL" clId="{DD838CF1-C861-4091-80C8-72D922F697CB}" dt="2024-07-09T18:20:28.246" v="28" actId="26606"/>
          <ac:spMkLst>
            <pc:docMk/>
            <pc:sldMk cId="1137439364" sldId="459"/>
            <ac:spMk id="11" creationId="{74283919-7E00-4FC2-BFC9-3F56E58808F7}"/>
          </ac:spMkLst>
        </pc:spChg>
        <pc:spChg chg="add del">
          <ac:chgData name="Simon Segar" userId="11ed1fe8-a762-4f00-b961-ce9dda7bdf7e" providerId="ADAL" clId="{DD838CF1-C861-4091-80C8-72D922F697CB}" dt="2024-07-09T18:20:14.906" v="26" actId="26606"/>
          <ac:spMkLst>
            <pc:docMk/>
            <pc:sldMk cId="1137439364" sldId="459"/>
            <ac:spMk id="12" creationId="{8DBEAE55-3EA1-41D7-A212-5F7D8986C1F2}"/>
          </ac:spMkLst>
        </pc:spChg>
        <pc:spChg chg="add del">
          <ac:chgData name="Simon Segar" userId="11ed1fe8-a762-4f00-b961-ce9dda7bdf7e" providerId="ADAL" clId="{DD838CF1-C861-4091-80C8-72D922F697CB}" dt="2024-07-09T18:20:28.246" v="28" actId="26606"/>
          <ac:spMkLst>
            <pc:docMk/>
            <pc:sldMk cId="1137439364" sldId="459"/>
            <ac:spMk id="13" creationId="{2217FF4A-5EDF-43B7-90EE-BDD9F1E9EAC2}"/>
          </ac:spMkLst>
        </pc:spChg>
        <pc:spChg chg="add del">
          <ac:chgData name="Simon Segar" userId="11ed1fe8-a762-4f00-b961-ce9dda7bdf7e" providerId="ADAL" clId="{DD838CF1-C861-4091-80C8-72D922F697CB}" dt="2024-07-09T18:20:14.906" v="26" actId="26606"/>
          <ac:spMkLst>
            <pc:docMk/>
            <pc:sldMk cId="1137439364" sldId="459"/>
            <ac:spMk id="14" creationId="{CFC5F0E7-644F-4101-BE72-12825CF537E7}"/>
          </ac:spMkLst>
        </pc:spChg>
        <pc:spChg chg="add del">
          <ac:chgData name="Simon Segar" userId="11ed1fe8-a762-4f00-b961-ce9dda7bdf7e" providerId="ADAL" clId="{DD838CF1-C861-4091-80C8-72D922F697CB}" dt="2024-07-09T18:20:14.906" v="26" actId="26606"/>
          <ac:spMkLst>
            <pc:docMk/>
            <pc:sldMk cId="1137439364" sldId="459"/>
            <ac:spMk id="16" creationId="{74283919-7E00-4FC2-BFC9-3F56E58808F7}"/>
          </ac:spMkLst>
        </pc:spChg>
        <pc:spChg chg="add del">
          <ac:chgData name="Simon Segar" userId="11ed1fe8-a762-4f00-b961-ce9dda7bdf7e" providerId="ADAL" clId="{DD838CF1-C861-4091-80C8-72D922F697CB}" dt="2024-07-09T18:20:14.906" v="26" actId="26606"/>
          <ac:spMkLst>
            <pc:docMk/>
            <pc:sldMk cId="1137439364" sldId="459"/>
            <ac:spMk id="18" creationId="{2217FF4A-5EDF-43B7-90EE-BDD9F1E9EAC2}"/>
          </ac:spMkLst>
        </pc:spChg>
        <pc:picChg chg="add mod ord">
          <ac:chgData name="Simon Segar" userId="11ed1fe8-a762-4f00-b961-ce9dda7bdf7e" providerId="ADAL" clId="{DD838CF1-C861-4091-80C8-72D922F697CB}" dt="2024-07-09T18:20:28.246" v="28" actId="26606"/>
          <ac:picMkLst>
            <pc:docMk/>
            <pc:sldMk cId="1137439364" sldId="459"/>
            <ac:picMk id="3" creationId="{B1D82879-13B9-C0CB-16B0-AC769735BC9A}"/>
          </ac:picMkLst>
        </pc:picChg>
        <pc:picChg chg="add mod">
          <ac:chgData name="Simon Segar" userId="11ed1fe8-a762-4f00-b961-ce9dda7bdf7e" providerId="ADAL" clId="{DD838CF1-C861-4091-80C8-72D922F697CB}" dt="2024-07-09T18:20:28.246" v="28" actId="26606"/>
          <ac:picMkLst>
            <pc:docMk/>
            <pc:sldMk cId="1137439364" sldId="459"/>
            <ac:picMk id="5" creationId="{29F701B9-96FB-F4B9-E136-DD69698ED411}"/>
          </ac:picMkLst>
        </pc:picChg>
      </pc:sldChg>
      <pc:sldChg chg="new del">
        <pc:chgData name="Simon Segar" userId="11ed1fe8-a762-4f00-b961-ce9dda7bdf7e" providerId="ADAL" clId="{DD838CF1-C861-4091-80C8-72D922F697CB}" dt="2024-07-09T18:12:54.908" v="13" actId="47"/>
        <pc:sldMkLst>
          <pc:docMk/>
          <pc:sldMk cId="3730580170" sldId="459"/>
        </pc:sldMkLst>
      </pc:sldChg>
      <pc:sldChg chg="modSp new mod">
        <pc:chgData name="Simon Segar" userId="11ed1fe8-a762-4f00-b961-ce9dda7bdf7e" providerId="ADAL" clId="{DD838CF1-C861-4091-80C8-72D922F697CB}" dt="2024-07-09T19:03:18.013" v="184" actId="27636"/>
        <pc:sldMkLst>
          <pc:docMk/>
          <pc:sldMk cId="635399930" sldId="460"/>
        </pc:sldMkLst>
        <pc:spChg chg="mod">
          <ac:chgData name="Simon Segar" userId="11ed1fe8-a762-4f00-b961-ce9dda7bdf7e" providerId="ADAL" clId="{DD838CF1-C861-4091-80C8-72D922F697CB}" dt="2024-07-09T19:03:16.378" v="182" actId="1076"/>
          <ac:spMkLst>
            <pc:docMk/>
            <pc:sldMk cId="635399930" sldId="460"/>
            <ac:spMk id="2" creationId="{3D4B7582-E012-4A33-4DF0-F16D7B0E3DB7}"/>
          </ac:spMkLst>
        </pc:spChg>
        <pc:spChg chg="mod">
          <ac:chgData name="Simon Segar" userId="11ed1fe8-a762-4f00-b961-ce9dda7bdf7e" providerId="ADAL" clId="{DD838CF1-C861-4091-80C8-72D922F697CB}" dt="2024-07-09T19:03:18.013" v="184" actId="27636"/>
          <ac:spMkLst>
            <pc:docMk/>
            <pc:sldMk cId="635399930" sldId="460"/>
            <ac:spMk id="3" creationId="{3DD752FB-0622-824D-E88C-DC3D20EAAD42}"/>
          </ac:spMkLst>
        </pc:spChg>
      </pc:sldChg>
      <pc:sldChg chg="addSp delSp modSp new mod">
        <pc:chgData name="Simon Segar" userId="11ed1fe8-a762-4f00-b961-ce9dda7bdf7e" providerId="ADAL" clId="{DD838CF1-C861-4091-80C8-72D922F697CB}" dt="2024-07-10T07:59:34.783" v="199" actId="113"/>
        <pc:sldMkLst>
          <pc:docMk/>
          <pc:sldMk cId="1595248291" sldId="461"/>
        </pc:sldMkLst>
        <pc:spChg chg="mod">
          <ac:chgData name="Simon Segar" userId="11ed1fe8-a762-4f00-b961-ce9dda7bdf7e" providerId="ADAL" clId="{DD838CF1-C861-4091-80C8-72D922F697CB}" dt="2024-07-09T18:55:36.021" v="153" actId="20577"/>
          <ac:spMkLst>
            <pc:docMk/>
            <pc:sldMk cId="1595248291" sldId="461"/>
            <ac:spMk id="2" creationId="{9A26C8D4-88E1-C632-6651-1D76BB648814}"/>
          </ac:spMkLst>
        </pc:spChg>
        <pc:spChg chg="add del mod">
          <ac:chgData name="Simon Segar" userId="11ed1fe8-a762-4f00-b961-ce9dda7bdf7e" providerId="ADAL" clId="{DD838CF1-C861-4091-80C8-72D922F697CB}" dt="2024-07-10T07:58:41.081" v="186" actId="478"/>
          <ac:spMkLst>
            <pc:docMk/>
            <pc:sldMk cId="1595248291" sldId="461"/>
            <ac:spMk id="3" creationId="{7AFE2C2B-337A-83F1-D7B4-F920E0A236AB}"/>
          </ac:spMkLst>
        </pc:spChg>
        <pc:spChg chg="add del mod">
          <ac:chgData name="Simon Segar" userId="11ed1fe8-a762-4f00-b961-ce9dda7bdf7e" providerId="ADAL" clId="{DD838CF1-C861-4091-80C8-72D922F697CB}" dt="2024-07-10T07:58:43.956" v="187" actId="478"/>
          <ac:spMkLst>
            <pc:docMk/>
            <pc:sldMk cId="1595248291" sldId="461"/>
            <ac:spMk id="5" creationId="{D97DCF12-2A43-28CF-D2AD-65A4321BF878}"/>
          </ac:spMkLst>
        </pc:spChg>
        <pc:graphicFrameChg chg="add mod">
          <ac:chgData name="Simon Segar" userId="11ed1fe8-a762-4f00-b961-ce9dda7bdf7e" providerId="ADAL" clId="{DD838CF1-C861-4091-80C8-72D922F697CB}" dt="2024-07-09T18:55:18.668" v="137"/>
          <ac:graphicFrameMkLst>
            <pc:docMk/>
            <pc:sldMk cId="1595248291" sldId="461"/>
            <ac:graphicFrameMk id="4" creationId="{5F77B26E-DA5C-E87B-1B33-47D03E444858}"/>
          </ac:graphicFrameMkLst>
        </pc:graphicFrameChg>
        <pc:graphicFrameChg chg="add del mod modGraphic">
          <ac:chgData name="Simon Segar" userId="11ed1fe8-a762-4f00-b961-ce9dda7bdf7e" providerId="ADAL" clId="{DD838CF1-C861-4091-80C8-72D922F697CB}" dt="2024-07-10T07:59:34.783" v="199" actId="113"/>
          <ac:graphicFrameMkLst>
            <pc:docMk/>
            <pc:sldMk cId="1595248291" sldId="461"/>
            <ac:graphicFrameMk id="6" creationId="{64A080A7-D007-4C92-A774-DFB82C7934EE}"/>
          </ac:graphicFrameMkLst>
        </pc:graphicFrameChg>
        <pc:graphicFrameChg chg="add mod">
          <ac:chgData name="Simon Segar" userId="11ed1fe8-a762-4f00-b961-ce9dda7bdf7e" providerId="ADAL" clId="{DD838CF1-C861-4091-80C8-72D922F697CB}" dt="2024-07-10T07:59:21.888" v="197"/>
          <ac:graphicFrameMkLst>
            <pc:docMk/>
            <pc:sldMk cId="1595248291" sldId="461"/>
            <ac:graphicFrameMk id="7" creationId="{15D353A4-1E38-4F59-0896-F52F53293C55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296FA-5A6F-449B-9D3D-42935F0F6665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D686326-4D6B-467F-AE68-85D34834A4A3}">
      <dgm:prSet/>
      <dgm:spPr/>
      <dgm:t>
        <a:bodyPr/>
        <a:lstStyle/>
        <a:p>
          <a:r>
            <a:rPr lang="en-GB"/>
            <a:t>Molecular tools (a working summary based on my experience)</a:t>
          </a:r>
          <a:endParaRPr lang="en-US"/>
        </a:p>
      </dgm:t>
    </dgm:pt>
    <dgm:pt modelId="{D3E2D7AA-9A0B-40AC-96E5-DA32EFE82D16}" type="parTrans" cxnId="{D7815FFF-7902-45D8-81C8-DA549C422A3B}">
      <dgm:prSet/>
      <dgm:spPr/>
      <dgm:t>
        <a:bodyPr/>
        <a:lstStyle/>
        <a:p>
          <a:endParaRPr lang="en-US"/>
        </a:p>
      </dgm:t>
    </dgm:pt>
    <dgm:pt modelId="{5E476B65-0C39-4137-901E-A57A88FA4F17}" type="sibTrans" cxnId="{D7815FFF-7902-45D8-81C8-DA549C422A3B}">
      <dgm:prSet/>
      <dgm:spPr/>
      <dgm:t>
        <a:bodyPr/>
        <a:lstStyle/>
        <a:p>
          <a:endParaRPr lang="en-US"/>
        </a:p>
      </dgm:t>
    </dgm:pt>
    <dgm:pt modelId="{06A48E45-058A-4AE4-8288-7D688558826E}">
      <dgm:prSet/>
      <dgm:spPr/>
      <dgm:t>
        <a:bodyPr/>
        <a:lstStyle/>
        <a:p>
          <a:r>
            <a:rPr lang="en-GB"/>
            <a:t>Applications for entomology</a:t>
          </a:r>
          <a:endParaRPr lang="en-US"/>
        </a:p>
      </dgm:t>
    </dgm:pt>
    <dgm:pt modelId="{210A2FB5-4833-4EB7-8DD6-FDD5884E601C}" type="parTrans" cxnId="{EB6A647D-3176-4152-B82F-4049B13A43B3}">
      <dgm:prSet/>
      <dgm:spPr/>
      <dgm:t>
        <a:bodyPr/>
        <a:lstStyle/>
        <a:p>
          <a:endParaRPr lang="en-US"/>
        </a:p>
      </dgm:t>
    </dgm:pt>
    <dgm:pt modelId="{4F0F680D-41B9-40D3-A02E-659956BE06F9}" type="sibTrans" cxnId="{EB6A647D-3176-4152-B82F-4049B13A43B3}">
      <dgm:prSet/>
      <dgm:spPr/>
      <dgm:t>
        <a:bodyPr/>
        <a:lstStyle/>
        <a:p>
          <a:endParaRPr lang="en-US"/>
        </a:p>
      </dgm:t>
    </dgm:pt>
    <dgm:pt modelId="{F4DCF273-2FA9-43A3-92E2-5A2A4B9504FF}">
      <dgm:prSet/>
      <dgm:spPr/>
      <dgm:t>
        <a:bodyPr/>
        <a:lstStyle/>
        <a:p>
          <a:r>
            <a:rPr lang="en-GB"/>
            <a:t>Population genetics</a:t>
          </a:r>
          <a:endParaRPr lang="en-US"/>
        </a:p>
      </dgm:t>
    </dgm:pt>
    <dgm:pt modelId="{0709CF10-F3CF-4904-B9F8-2CE4E9833890}" type="parTrans" cxnId="{1520D17D-8533-44C8-87CE-C03512483978}">
      <dgm:prSet/>
      <dgm:spPr/>
      <dgm:t>
        <a:bodyPr/>
        <a:lstStyle/>
        <a:p>
          <a:endParaRPr lang="en-US"/>
        </a:p>
      </dgm:t>
    </dgm:pt>
    <dgm:pt modelId="{928D2828-52D4-4F66-9EF2-612BFEBB6356}" type="sibTrans" cxnId="{1520D17D-8533-44C8-87CE-C03512483978}">
      <dgm:prSet/>
      <dgm:spPr/>
      <dgm:t>
        <a:bodyPr/>
        <a:lstStyle/>
        <a:p>
          <a:endParaRPr lang="en-US"/>
        </a:p>
      </dgm:t>
    </dgm:pt>
    <dgm:pt modelId="{2596014E-5840-4AB1-8225-0312DAF96370}">
      <dgm:prSet/>
      <dgm:spPr/>
      <dgm:t>
        <a:bodyPr/>
        <a:lstStyle/>
        <a:p>
          <a:r>
            <a:rPr lang="en-GB"/>
            <a:t>DNA barcoding</a:t>
          </a:r>
          <a:endParaRPr lang="en-US"/>
        </a:p>
      </dgm:t>
    </dgm:pt>
    <dgm:pt modelId="{55ADA654-3A98-4071-9BBE-5FB34E12EC08}" type="parTrans" cxnId="{F7717A3F-D3E9-4516-A641-F36C03B0219D}">
      <dgm:prSet/>
      <dgm:spPr/>
      <dgm:t>
        <a:bodyPr/>
        <a:lstStyle/>
        <a:p>
          <a:endParaRPr lang="en-US"/>
        </a:p>
      </dgm:t>
    </dgm:pt>
    <dgm:pt modelId="{B81E0D92-B9FF-4A85-850B-0D22B8649DA5}" type="sibTrans" cxnId="{F7717A3F-D3E9-4516-A641-F36C03B0219D}">
      <dgm:prSet/>
      <dgm:spPr/>
      <dgm:t>
        <a:bodyPr/>
        <a:lstStyle/>
        <a:p>
          <a:endParaRPr lang="en-US"/>
        </a:p>
      </dgm:t>
    </dgm:pt>
    <dgm:pt modelId="{CDFA002F-CE3B-4EEE-A677-234587B4A2E1}">
      <dgm:prSet/>
      <dgm:spPr/>
      <dgm:t>
        <a:bodyPr/>
        <a:lstStyle/>
        <a:p>
          <a:r>
            <a:rPr lang="en-GB"/>
            <a:t>Molecular phylogenetics</a:t>
          </a:r>
          <a:endParaRPr lang="en-US"/>
        </a:p>
      </dgm:t>
    </dgm:pt>
    <dgm:pt modelId="{5E23C29A-8EDF-4EEE-9419-BF0AB6BBF0E3}" type="parTrans" cxnId="{2F76176A-46FE-4B4D-9EEF-5923AEE10838}">
      <dgm:prSet/>
      <dgm:spPr/>
      <dgm:t>
        <a:bodyPr/>
        <a:lstStyle/>
        <a:p>
          <a:endParaRPr lang="en-US"/>
        </a:p>
      </dgm:t>
    </dgm:pt>
    <dgm:pt modelId="{6388CA2C-441B-46BD-AB0C-A7FABC071DF8}" type="sibTrans" cxnId="{2F76176A-46FE-4B4D-9EEF-5923AEE10838}">
      <dgm:prSet/>
      <dgm:spPr/>
      <dgm:t>
        <a:bodyPr/>
        <a:lstStyle/>
        <a:p>
          <a:endParaRPr lang="en-US"/>
        </a:p>
      </dgm:t>
    </dgm:pt>
    <dgm:pt modelId="{1B59D56E-A198-46A1-96F0-2B2DD39B0EDD}" type="pres">
      <dgm:prSet presAssocID="{19D296FA-5A6F-449B-9D3D-42935F0F6665}" presName="vert0" presStyleCnt="0">
        <dgm:presLayoutVars>
          <dgm:dir/>
          <dgm:animOne val="branch"/>
          <dgm:animLvl val="lvl"/>
        </dgm:presLayoutVars>
      </dgm:prSet>
      <dgm:spPr/>
    </dgm:pt>
    <dgm:pt modelId="{056D68F9-E47E-48D5-B4C7-48C74F632894}" type="pres">
      <dgm:prSet presAssocID="{2D686326-4D6B-467F-AE68-85D34834A4A3}" presName="thickLine" presStyleLbl="alignNode1" presStyleIdx="0" presStyleCnt="5"/>
      <dgm:spPr/>
    </dgm:pt>
    <dgm:pt modelId="{5012D91E-44A7-41DF-A0D8-706DFA07A8E1}" type="pres">
      <dgm:prSet presAssocID="{2D686326-4D6B-467F-AE68-85D34834A4A3}" presName="horz1" presStyleCnt="0"/>
      <dgm:spPr/>
    </dgm:pt>
    <dgm:pt modelId="{9DF1DBBB-F1B9-4EAA-80BC-EDCAE47D181A}" type="pres">
      <dgm:prSet presAssocID="{2D686326-4D6B-467F-AE68-85D34834A4A3}" presName="tx1" presStyleLbl="revTx" presStyleIdx="0" presStyleCnt="5"/>
      <dgm:spPr/>
    </dgm:pt>
    <dgm:pt modelId="{41F97BE0-DBC5-406E-BD27-12C3439F6DB8}" type="pres">
      <dgm:prSet presAssocID="{2D686326-4D6B-467F-AE68-85D34834A4A3}" presName="vert1" presStyleCnt="0"/>
      <dgm:spPr/>
    </dgm:pt>
    <dgm:pt modelId="{1EDCC9E8-D226-46EE-98E3-3ECF70B6F49A}" type="pres">
      <dgm:prSet presAssocID="{06A48E45-058A-4AE4-8288-7D688558826E}" presName="thickLine" presStyleLbl="alignNode1" presStyleIdx="1" presStyleCnt="5"/>
      <dgm:spPr/>
    </dgm:pt>
    <dgm:pt modelId="{26888AC1-BB18-49C4-8E03-7C5AF10806EF}" type="pres">
      <dgm:prSet presAssocID="{06A48E45-058A-4AE4-8288-7D688558826E}" presName="horz1" presStyleCnt="0"/>
      <dgm:spPr/>
    </dgm:pt>
    <dgm:pt modelId="{17A0BF49-5C9B-404C-8B67-6A6FFB683D26}" type="pres">
      <dgm:prSet presAssocID="{06A48E45-058A-4AE4-8288-7D688558826E}" presName="tx1" presStyleLbl="revTx" presStyleIdx="1" presStyleCnt="5"/>
      <dgm:spPr/>
    </dgm:pt>
    <dgm:pt modelId="{FB3D315F-3076-4E8E-A5ED-7F54C22E40A2}" type="pres">
      <dgm:prSet presAssocID="{06A48E45-058A-4AE4-8288-7D688558826E}" presName="vert1" presStyleCnt="0"/>
      <dgm:spPr/>
    </dgm:pt>
    <dgm:pt modelId="{A7946C25-AF2C-43A8-8FFC-22375BD41FDF}" type="pres">
      <dgm:prSet presAssocID="{F4DCF273-2FA9-43A3-92E2-5A2A4B9504FF}" presName="thickLine" presStyleLbl="alignNode1" presStyleIdx="2" presStyleCnt="5"/>
      <dgm:spPr/>
    </dgm:pt>
    <dgm:pt modelId="{A90F2DBC-3682-4BD7-BA9B-347C1D35DF76}" type="pres">
      <dgm:prSet presAssocID="{F4DCF273-2FA9-43A3-92E2-5A2A4B9504FF}" presName="horz1" presStyleCnt="0"/>
      <dgm:spPr/>
    </dgm:pt>
    <dgm:pt modelId="{869332DF-DDC7-4B52-988D-04CCEA3F4AD2}" type="pres">
      <dgm:prSet presAssocID="{F4DCF273-2FA9-43A3-92E2-5A2A4B9504FF}" presName="tx1" presStyleLbl="revTx" presStyleIdx="2" presStyleCnt="5"/>
      <dgm:spPr/>
    </dgm:pt>
    <dgm:pt modelId="{519F6CD8-4219-42FB-98EC-CCC84B0A9C93}" type="pres">
      <dgm:prSet presAssocID="{F4DCF273-2FA9-43A3-92E2-5A2A4B9504FF}" presName="vert1" presStyleCnt="0"/>
      <dgm:spPr/>
    </dgm:pt>
    <dgm:pt modelId="{D126ADE2-19BC-42F7-AD00-8BE03763001D}" type="pres">
      <dgm:prSet presAssocID="{2596014E-5840-4AB1-8225-0312DAF96370}" presName="thickLine" presStyleLbl="alignNode1" presStyleIdx="3" presStyleCnt="5"/>
      <dgm:spPr/>
    </dgm:pt>
    <dgm:pt modelId="{096A59C6-E432-4B6E-9BC8-9505421AFE74}" type="pres">
      <dgm:prSet presAssocID="{2596014E-5840-4AB1-8225-0312DAF96370}" presName="horz1" presStyleCnt="0"/>
      <dgm:spPr/>
    </dgm:pt>
    <dgm:pt modelId="{0897A397-725E-41D2-8618-A30DAB4C76FD}" type="pres">
      <dgm:prSet presAssocID="{2596014E-5840-4AB1-8225-0312DAF96370}" presName="tx1" presStyleLbl="revTx" presStyleIdx="3" presStyleCnt="5"/>
      <dgm:spPr/>
    </dgm:pt>
    <dgm:pt modelId="{96659F75-D7C8-499B-AE97-A80F3A927B4E}" type="pres">
      <dgm:prSet presAssocID="{2596014E-5840-4AB1-8225-0312DAF96370}" presName="vert1" presStyleCnt="0"/>
      <dgm:spPr/>
    </dgm:pt>
    <dgm:pt modelId="{4CCA4576-E23E-43C2-A85A-6D7794137406}" type="pres">
      <dgm:prSet presAssocID="{CDFA002F-CE3B-4EEE-A677-234587B4A2E1}" presName="thickLine" presStyleLbl="alignNode1" presStyleIdx="4" presStyleCnt="5"/>
      <dgm:spPr/>
    </dgm:pt>
    <dgm:pt modelId="{D58F0998-99D8-4001-89C3-F495478978B6}" type="pres">
      <dgm:prSet presAssocID="{CDFA002F-CE3B-4EEE-A677-234587B4A2E1}" presName="horz1" presStyleCnt="0"/>
      <dgm:spPr/>
    </dgm:pt>
    <dgm:pt modelId="{1B67541F-9D31-4E87-AE4D-D5C55BCCCDAD}" type="pres">
      <dgm:prSet presAssocID="{CDFA002F-CE3B-4EEE-A677-234587B4A2E1}" presName="tx1" presStyleLbl="revTx" presStyleIdx="4" presStyleCnt="5"/>
      <dgm:spPr/>
    </dgm:pt>
    <dgm:pt modelId="{6C7D3D8B-A54C-41B2-A148-7414AA4FD076}" type="pres">
      <dgm:prSet presAssocID="{CDFA002F-CE3B-4EEE-A677-234587B4A2E1}" presName="vert1" presStyleCnt="0"/>
      <dgm:spPr/>
    </dgm:pt>
  </dgm:ptLst>
  <dgm:cxnLst>
    <dgm:cxn modelId="{087DF015-C838-46FC-9C8B-4BF2855F01DC}" type="presOf" srcId="{2D686326-4D6B-467F-AE68-85D34834A4A3}" destId="{9DF1DBBB-F1B9-4EAA-80BC-EDCAE47D181A}" srcOrd="0" destOrd="0" presId="urn:microsoft.com/office/officeart/2008/layout/LinedList"/>
    <dgm:cxn modelId="{F7717A3F-D3E9-4516-A641-F36C03B0219D}" srcId="{19D296FA-5A6F-449B-9D3D-42935F0F6665}" destId="{2596014E-5840-4AB1-8225-0312DAF96370}" srcOrd="3" destOrd="0" parTransId="{55ADA654-3A98-4071-9BBE-5FB34E12EC08}" sibTransId="{B81E0D92-B9FF-4A85-850B-0D22B8649DA5}"/>
    <dgm:cxn modelId="{2F76176A-46FE-4B4D-9EEF-5923AEE10838}" srcId="{19D296FA-5A6F-449B-9D3D-42935F0F6665}" destId="{CDFA002F-CE3B-4EEE-A677-234587B4A2E1}" srcOrd="4" destOrd="0" parTransId="{5E23C29A-8EDF-4EEE-9419-BF0AB6BBF0E3}" sibTransId="{6388CA2C-441B-46BD-AB0C-A7FABC071DF8}"/>
    <dgm:cxn modelId="{F7E95B76-1878-442A-9FDE-C9535DE9B9A9}" type="presOf" srcId="{06A48E45-058A-4AE4-8288-7D688558826E}" destId="{17A0BF49-5C9B-404C-8B67-6A6FFB683D26}" srcOrd="0" destOrd="0" presId="urn:microsoft.com/office/officeart/2008/layout/LinedList"/>
    <dgm:cxn modelId="{EB6A647D-3176-4152-B82F-4049B13A43B3}" srcId="{19D296FA-5A6F-449B-9D3D-42935F0F6665}" destId="{06A48E45-058A-4AE4-8288-7D688558826E}" srcOrd="1" destOrd="0" parTransId="{210A2FB5-4833-4EB7-8DD6-FDD5884E601C}" sibTransId="{4F0F680D-41B9-40D3-A02E-659956BE06F9}"/>
    <dgm:cxn modelId="{1520D17D-8533-44C8-87CE-C03512483978}" srcId="{19D296FA-5A6F-449B-9D3D-42935F0F6665}" destId="{F4DCF273-2FA9-43A3-92E2-5A2A4B9504FF}" srcOrd="2" destOrd="0" parTransId="{0709CF10-F3CF-4904-B9F8-2CE4E9833890}" sibTransId="{928D2828-52D4-4F66-9EF2-612BFEBB6356}"/>
    <dgm:cxn modelId="{98191C7F-01C1-4D1E-9187-00A6DF944F26}" type="presOf" srcId="{F4DCF273-2FA9-43A3-92E2-5A2A4B9504FF}" destId="{869332DF-DDC7-4B52-988D-04CCEA3F4AD2}" srcOrd="0" destOrd="0" presId="urn:microsoft.com/office/officeart/2008/layout/LinedList"/>
    <dgm:cxn modelId="{59E39C95-0B7F-42C8-AC16-F16EB225408B}" type="presOf" srcId="{19D296FA-5A6F-449B-9D3D-42935F0F6665}" destId="{1B59D56E-A198-46A1-96F0-2B2DD39B0EDD}" srcOrd="0" destOrd="0" presId="urn:microsoft.com/office/officeart/2008/layout/LinedList"/>
    <dgm:cxn modelId="{A698DCDA-846D-4277-AAD3-2E20446BD3CD}" type="presOf" srcId="{2596014E-5840-4AB1-8225-0312DAF96370}" destId="{0897A397-725E-41D2-8618-A30DAB4C76FD}" srcOrd="0" destOrd="0" presId="urn:microsoft.com/office/officeart/2008/layout/LinedList"/>
    <dgm:cxn modelId="{15F652E3-A34A-4DE2-85EF-41C07A47A4A8}" type="presOf" srcId="{CDFA002F-CE3B-4EEE-A677-234587B4A2E1}" destId="{1B67541F-9D31-4E87-AE4D-D5C55BCCCDAD}" srcOrd="0" destOrd="0" presId="urn:microsoft.com/office/officeart/2008/layout/LinedList"/>
    <dgm:cxn modelId="{D7815FFF-7902-45D8-81C8-DA549C422A3B}" srcId="{19D296FA-5A6F-449B-9D3D-42935F0F6665}" destId="{2D686326-4D6B-467F-AE68-85D34834A4A3}" srcOrd="0" destOrd="0" parTransId="{D3E2D7AA-9A0B-40AC-96E5-DA32EFE82D16}" sibTransId="{5E476B65-0C39-4137-901E-A57A88FA4F17}"/>
    <dgm:cxn modelId="{B6056CFC-CE7E-4B32-8B76-D526E0BEDD2A}" type="presParOf" srcId="{1B59D56E-A198-46A1-96F0-2B2DD39B0EDD}" destId="{056D68F9-E47E-48D5-B4C7-48C74F632894}" srcOrd="0" destOrd="0" presId="urn:microsoft.com/office/officeart/2008/layout/LinedList"/>
    <dgm:cxn modelId="{AADFE5CC-9C58-4B41-85E0-38E085DC2DCE}" type="presParOf" srcId="{1B59D56E-A198-46A1-96F0-2B2DD39B0EDD}" destId="{5012D91E-44A7-41DF-A0D8-706DFA07A8E1}" srcOrd="1" destOrd="0" presId="urn:microsoft.com/office/officeart/2008/layout/LinedList"/>
    <dgm:cxn modelId="{5AFF5A62-3146-4624-B266-2149430F1A3C}" type="presParOf" srcId="{5012D91E-44A7-41DF-A0D8-706DFA07A8E1}" destId="{9DF1DBBB-F1B9-4EAA-80BC-EDCAE47D181A}" srcOrd="0" destOrd="0" presId="urn:microsoft.com/office/officeart/2008/layout/LinedList"/>
    <dgm:cxn modelId="{ACC806F5-115B-4BE9-8AAB-7A8A97AD598D}" type="presParOf" srcId="{5012D91E-44A7-41DF-A0D8-706DFA07A8E1}" destId="{41F97BE0-DBC5-406E-BD27-12C3439F6DB8}" srcOrd="1" destOrd="0" presId="urn:microsoft.com/office/officeart/2008/layout/LinedList"/>
    <dgm:cxn modelId="{DEC65DEF-778B-4DC6-B2A8-32E22C474ABB}" type="presParOf" srcId="{1B59D56E-A198-46A1-96F0-2B2DD39B0EDD}" destId="{1EDCC9E8-D226-46EE-98E3-3ECF70B6F49A}" srcOrd="2" destOrd="0" presId="urn:microsoft.com/office/officeart/2008/layout/LinedList"/>
    <dgm:cxn modelId="{FE876599-3CBC-4A77-B422-37A33B476142}" type="presParOf" srcId="{1B59D56E-A198-46A1-96F0-2B2DD39B0EDD}" destId="{26888AC1-BB18-49C4-8E03-7C5AF10806EF}" srcOrd="3" destOrd="0" presId="urn:microsoft.com/office/officeart/2008/layout/LinedList"/>
    <dgm:cxn modelId="{550A9245-3CCE-489D-986E-F655B3183A2F}" type="presParOf" srcId="{26888AC1-BB18-49C4-8E03-7C5AF10806EF}" destId="{17A0BF49-5C9B-404C-8B67-6A6FFB683D26}" srcOrd="0" destOrd="0" presId="urn:microsoft.com/office/officeart/2008/layout/LinedList"/>
    <dgm:cxn modelId="{D8AC96D8-F0EE-4A6B-B18C-21A0897391E7}" type="presParOf" srcId="{26888AC1-BB18-49C4-8E03-7C5AF10806EF}" destId="{FB3D315F-3076-4E8E-A5ED-7F54C22E40A2}" srcOrd="1" destOrd="0" presId="urn:microsoft.com/office/officeart/2008/layout/LinedList"/>
    <dgm:cxn modelId="{F259D42E-C9C6-4F06-820E-F6A799AF918E}" type="presParOf" srcId="{1B59D56E-A198-46A1-96F0-2B2DD39B0EDD}" destId="{A7946C25-AF2C-43A8-8FFC-22375BD41FDF}" srcOrd="4" destOrd="0" presId="urn:microsoft.com/office/officeart/2008/layout/LinedList"/>
    <dgm:cxn modelId="{6A5D784E-0FCC-418E-8105-F84C890D8C3E}" type="presParOf" srcId="{1B59D56E-A198-46A1-96F0-2B2DD39B0EDD}" destId="{A90F2DBC-3682-4BD7-BA9B-347C1D35DF76}" srcOrd="5" destOrd="0" presId="urn:microsoft.com/office/officeart/2008/layout/LinedList"/>
    <dgm:cxn modelId="{8C7DC6CC-5EA0-4167-88AD-A878C44C449B}" type="presParOf" srcId="{A90F2DBC-3682-4BD7-BA9B-347C1D35DF76}" destId="{869332DF-DDC7-4B52-988D-04CCEA3F4AD2}" srcOrd="0" destOrd="0" presId="urn:microsoft.com/office/officeart/2008/layout/LinedList"/>
    <dgm:cxn modelId="{C6F59C06-640D-40CD-AED4-1552B86C03FD}" type="presParOf" srcId="{A90F2DBC-3682-4BD7-BA9B-347C1D35DF76}" destId="{519F6CD8-4219-42FB-98EC-CCC84B0A9C93}" srcOrd="1" destOrd="0" presId="urn:microsoft.com/office/officeart/2008/layout/LinedList"/>
    <dgm:cxn modelId="{44BDDA38-49FD-4EAF-9A80-7BE65F092861}" type="presParOf" srcId="{1B59D56E-A198-46A1-96F0-2B2DD39B0EDD}" destId="{D126ADE2-19BC-42F7-AD00-8BE03763001D}" srcOrd="6" destOrd="0" presId="urn:microsoft.com/office/officeart/2008/layout/LinedList"/>
    <dgm:cxn modelId="{2FD24ED7-EBF6-4706-A4EE-BFB056312047}" type="presParOf" srcId="{1B59D56E-A198-46A1-96F0-2B2DD39B0EDD}" destId="{096A59C6-E432-4B6E-9BC8-9505421AFE74}" srcOrd="7" destOrd="0" presId="urn:microsoft.com/office/officeart/2008/layout/LinedList"/>
    <dgm:cxn modelId="{0B63572A-D31B-44EB-9229-89CB2B6699CD}" type="presParOf" srcId="{096A59C6-E432-4B6E-9BC8-9505421AFE74}" destId="{0897A397-725E-41D2-8618-A30DAB4C76FD}" srcOrd="0" destOrd="0" presId="urn:microsoft.com/office/officeart/2008/layout/LinedList"/>
    <dgm:cxn modelId="{115ECE43-9946-4408-91EB-FE9C4DD36C2E}" type="presParOf" srcId="{096A59C6-E432-4B6E-9BC8-9505421AFE74}" destId="{96659F75-D7C8-499B-AE97-A80F3A927B4E}" srcOrd="1" destOrd="0" presId="urn:microsoft.com/office/officeart/2008/layout/LinedList"/>
    <dgm:cxn modelId="{BB8E0761-FD45-4394-902C-826FB88358A9}" type="presParOf" srcId="{1B59D56E-A198-46A1-96F0-2B2DD39B0EDD}" destId="{4CCA4576-E23E-43C2-A85A-6D7794137406}" srcOrd="8" destOrd="0" presId="urn:microsoft.com/office/officeart/2008/layout/LinedList"/>
    <dgm:cxn modelId="{204C88AF-2B45-49FF-B080-CFF3FE447D24}" type="presParOf" srcId="{1B59D56E-A198-46A1-96F0-2B2DD39B0EDD}" destId="{D58F0998-99D8-4001-89C3-F495478978B6}" srcOrd="9" destOrd="0" presId="urn:microsoft.com/office/officeart/2008/layout/LinedList"/>
    <dgm:cxn modelId="{DDCC380B-3F19-45CA-A391-447DE6DFA175}" type="presParOf" srcId="{D58F0998-99D8-4001-89C3-F495478978B6}" destId="{1B67541F-9D31-4E87-AE4D-D5C55BCCCDAD}" srcOrd="0" destOrd="0" presId="urn:microsoft.com/office/officeart/2008/layout/LinedList"/>
    <dgm:cxn modelId="{AB3EA529-1C0D-4FFD-89F2-865006602E35}" type="presParOf" srcId="{D58F0998-99D8-4001-89C3-F495478978B6}" destId="{6C7D3D8B-A54C-41B2-A148-7414AA4FD0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D55576-5EC1-4CD5-9CB7-AD863D0B72E9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B7D33C8-29BD-4E68-8B17-6F9DFFE5CC83}">
      <dgm:prSet/>
      <dgm:spPr/>
      <dgm:t>
        <a:bodyPr/>
        <a:lstStyle/>
        <a:p>
          <a:r>
            <a:rPr lang="en-GB"/>
            <a:t>Microevolution:  change in gene frequency within a population.</a:t>
          </a:r>
          <a:endParaRPr lang="en-US"/>
        </a:p>
      </dgm:t>
    </dgm:pt>
    <dgm:pt modelId="{84505A69-8E57-43B8-AD0E-CC2D2D142DEF}" type="parTrans" cxnId="{C0BD0E46-0538-4476-BF87-6C86A12DEBB1}">
      <dgm:prSet/>
      <dgm:spPr/>
      <dgm:t>
        <a:bodyPr/>
        <a:lstStyle/>
        <a:p>
          <a:endParaRPr lang="en-US"/>
        </a:p>
      </dgm:t>
    </dgm:pt>
    <dgm:pt modelId="{4CDF345C-FD18-4C08-8BAE-13601E24F16E}" type="sibTrans" cxnId="{C0BD0E46-0538-4476-BF87-6C86A12DEBB1}">
      <dgm:prSet/>
      <dgm:spPr/>
      <dgm:t>
        <a:bodyPr/>
        <a:lstStyle/>
        <a:p>
          <a:endParaRPr lang="en-US"/>
        </a:p>
      </dgm:t>
    </dgm:pt>
    <dgm:pt modelId="{53B1F57F-2E03-41AA-A6F7-AFA5BF3B0C0B}">
      <dgm:prSet/>
      <dgm:spPr/>
      <dgm:t>
        <a:bodyPr/>
        <a:lstStyle/>
        <a:p>
          <a:r>
            <a:rPr lang="en-GB"/>
            <a:t>Allelic diversity underpins adaptation.</a:t>
          </a:r>
          <a:endParaRPr lang="en-US"/>
        </a:p>
      </dgm:t>
    </dgm:pt>
    <dgm:pt modelId="{043B2CB4-3F83-44A1-9BBB-49DC340A345A}" type="parTrans" cxnId="{2BCD7C35-DEE2-4A43-ABC7-1E9689EEFC41}">
      <dgm:prSet/>
      <dgm:spPr/>
      <dgm:t>
        <a:bodyPr/>
        <a:lstStyle/>
        <a:p>
          <a:endParaRPr lang="en-US"/>
        </a:p>
      </dgm:t>
    </dgm:pt>
    <dgm:pt modelId="{FCF44212-371F-443B-949C-2491B6F719FE}" type="sibTrans" cxnId="{2BCD7C35-DEE2-4A43-ABC7-1E9689EEFC41}">
      <dgm:prSet/>
      <dgm:spPr/>
      <dgm:t>
        <a:bodyPr/>
        <a:lstStyle/>
        <a:p>
          <a:endParaRPr lang="en-US"/>
        </a:p>
      </dgm:t>
    </dgm:pt>
    <dgm:pt modelId="{C27AE71F-763F-45AF-8B0A-04E1BD2EDD21}">
      <dgm:prSet/>
      <dgm:spPr/>
      <dgm:t>
        <a:bodyPr/>
        <a:lstStyle/>
        <a:p>
          <a:r>
            <a:rPr lang="en-GB"/>
            <a:t>Useful for calculating effective population size</a:t>
          </a:r>
          <a:endParaRPr lang="en-US"/>
        </a:p>
      </dgm:t>
    </dgm:pt>
    <dgm:pt modelId="{33C77B58-489D-4CDB-80E7-DDB50289A2F8}" type="parTrans" cxnId="{4F160B38-5A5C-43C9-819C-2EE23ED08A03}">
      <dgm:prSet/>
      <dgm:spPr/>
      <dgm:t>
        <a:bodyPr/>
        <a:lstStyle/>
        <a:p>
          <a:endParaRPr lang="en-US"/>
        </a:p>
      </dgm:t>
    </dgm:pt>
    <dgm:pt modelId="{586C5108-E15F-4742-A2A5-3AA563813AFD}" type="sibTrans" cxnId="{4F160B38-5A5C-43C9-819C-2EE23ED08A03}">
      <dgm:prSet/>
      <dgm:spPr/>
      <dgm:t>
        <a:bodyPr/>
        <a:lstStyle/>
        <a:p>
          <a:endParaRPr lang="en-US"/>
        </a:p>
      </dgm:t>
    </dgm:pt>
    <dgm:pt modelId="{A71E83C4-FDC4-4C89-A637-ADF9BBFB08C8}" type="pres">
      <dgm:prSet presAssocID="{2CD55576-5EC1-4CD5-9CB7-AD863D0B72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A88280-54EA-4562-9C07-CEFB44DED159}" type="pres">
      <dgm:prSet presAssocID="{2B7D33C8-29BD-4E68-8B17-6F9DFFE5CC83}" presName="hierRoot1" presStyleCnt="0"/>
      <dgm:spPr/>
    </dgm:pt>
    <dgm:pt modelId="{87A14A9B-D689-43DF-8014-954EEE42731D}" type="pres">
      <dgm:prSet presAssocID="{2B7D33C8-29BD-4E68-8B17-6F9DFFE5CC83}" presName="composite" presStyleCnt="0"/>
      <dgm:spPr/>
    </dgm:pt>
    <dgm:pt modelId="{22F0FE09-6EB2-4FAC-9DA7-A81FD64B2EE1}" type="pres">
      <dgm:prSet presAssocID="{2B7D33C8-29BD-4E68-8B17-6F9DFFE5CC83}" presName="background" presStyleLbl="node0" presStyleIdx="0" presStyleCnt="3"/>
      <dgm:spPr/>
    </dgm:pt>
    <dgm:pt modelId="{3CF94548-CEE0-4948-9FBA-828D3D7B3D1E}" type="pres">
      <dgm:prSet presAssocID="{2B7D33C8-29BD-4E68-8B17-6F9DFFE5CC83}" presName="text" presStyleLbl="fgAcc0" presStyleIdx="0" presStyleCnt="3">
        <dgm:presLayoutVars>
          <dgm:chPref val="3"/>
        </dgm:presLayoutVars>
      </dgm:prSet>
      <dgm:spPr/>
    </dgm:pt>
    <dgm:pt modelId="{74CAE101-B57F-4EA7-B392-39CD10BE711E}" type="pres">
      <dgm:prSet presAssocID="{2B7D33C8-29BD-4E68-8B17-6F9DFFE5CC83}" presName="hierChild2" presStyleCnt="0"/>
      <dgm:spPr/>
    </dgm:pt>
    <dgm:pt modelId="{AAFA701A-7690-4901-BEFA-7BDE8D6D3FDB}" type="pres">
      <dgm:prSet presAssocID="{53B1F57F-2E03-41AA-A6F7-AFA5BF3B0C0B}" presName="hierRoot1" presStyleCnt="0"/>
      <dgm:spPr/>
    </dgm:pt>
    <dgm:pt modelId="{67C8F098-EAFF-4259-A4FC-113960C9DAE7}" type="pres">
      <dgm:prSet presAssocID="{53B1F57F-2E03-41AA-A6F7-AFA5BF3B0C0B}" presName="composite" presStyleCnt="0"/>
      <dgm:spPr/>
    </dgm:pt>
    <dgm:pt modelId="{092A4B38-A627-44E5-B979-EBDDCC5C970A}" type="pres">
      <dgm:prSet presAssocID="{53B1F57F-2E03-41AA-A6F7-AFA5BF3B0C0B}" presName="background" presStyleLbl="node0" presStyleIdx="1" presStyleCnt="3"/>
      <dgm:spPr/>
    </dgm:pt>
    <dgm:pt modelId="{76FE397E-CE2A-492A-AD12-FCD9C1AA6E93}" type="pres">
      <dgm:prSet presAssocID="{53B1F57F-2E03-41AA-A6F7-AFA5BF3B0C0B}" presName="text" presStyleLbl="fgAcc0" presStyleIdx="1" presStyleCnt="3">
        <dgm:presLayoutVars>
          <dgm:chPref val="3"/>
        </dgm:presLayoutVars>
      </dgm:prSet>
      <dgm:spPr/>
    </dgm:pt>
    <dgm:pt modelId="{180084EC-5CC4-4534-ABE3-4CAED9CC8CB4}" type="pres">
      <dgm:prSet presAssocID="{53B1F57F-2E03-41AA-A6F7-AFA5BF3B0C0B}" presName="hierChild2" presStyleCnt="0"/>
      <dgm:spPr/>
    </dgm:pt>
    <dgm:pt modelId="{C5C3F6FF-9F1A-493A-8ABF-C66E4D7CEEA9}" type="pres">
      <dgm:prSet presAssocID="{C27AE71F-763F-45AF-8B0A-04E1BD2EDD21}" presName="hierRoot1" presStyleCnt="0"/>
      <dgm:spPr/>
    </dgm:pt>
    <dgm:pt modelId="{8B7A2191-5688-46E8-8AC0-995B2E58C8A7}" type="pres">
      <dgm:prSet presAssocID="{C27AE71F-763F-45AF-8B0A-04E1BD2EDD21}" presName="composite" presStyleCnt="0"/>
      <dgm:spPr/>
    </dgm:pt>
    <dgm:pt modelId="{B44B55D5-7999-4392-A29A-42ED6F81B85F}" type="pres">
      <dgm:prSet presAssocID="{C27AE71F-763F-45AF-8B0A-04E1BD2EDD21}" presName="background" presStyleLbl="node0" presStyleIdx="2" presStyleCnt="3"/>
      <dgm:spPr/>
    </dgm:pt>
    <dgm:pt modelId="{B66E41B9-93D4-4B84-BA8F-DA29AD0A88BD}" type="pres">
      <dgm:prSet presAssocID="{C27AE71F-763F-45AF-8B0A-04E1BD2EDD21}" presName="text" presStyleLbl="fgAcc0" presStyleIdx="2" presStyleCnt="3">
        <dgm:presLayoutVars>
          <dgm:chPref val="3"/>
        </dgm:presLayoutVars>
      </dgm:prSet>
      <dgm:spPr/>
    </dgm:pt>
    <dgm:pt modelId="{CC322326-768E-44E9-8910-918EAA24FF2E}" type="pres">
      <dgm:prSet presAssocID="{C27AE71F-763F-45AF-8B0A-04E1BD2EDD21}" presName="hierChild2" presStyleCnt="0"/>
      <dgm:spPr/>
    </dgm:pt>
  </dgm:ptLst>
  <dgm:cxnLst>
    <dgm:cxn modelId="{03EB3F21-DD82-4188-B5D8-DB0502A5DD85}" type="presOf" srcId="{C27AE71F-763F-45AF-8B0A-04E1BD2EDD21}" destId="{B66E41B9-93D4-4B84-BA8F-DA29AD0A88BD}" srcOrd="0" destOrd="0" presId="urn:microsoft.com/office/officeart/2005/8/layout/hierarchy1"/>
    <dgm:cxn modelId="{2BCD7C35-DEE2-4A43-ABC7-1E9689EEFC41}" srcId="{2CD55576-5EC1-4CD5-9CB7-AD863D0B72E9}" destId="{53B1F57F-2E03-41AA-A6F7-AFA5BF3B0C0B}" srcOrd="1" destOrd="0" parTransId="{043B2CB4-3F83-44A1-9BBB-49DC340A345A}" sibTransId="{FCF44212-371F-443B-949C-2491B6F719FE}"/>
    <dgm:cxn modelId="{4F160B38-5A5C-43C9-819C-2EE23ED08A03}" srcId="{2CD55576-5EC1-4CD5-9CB7-AD863D0B72E9}" destId="{C27AE71F-763F-45AF-8B0A-04E1BD2EDD21}" srcOrd="2" destOrd="0" parTransId="{33C77B58-489D-4CDB-80E7-DDB50289A2F8}" sibTransId="{586C5108-E15F-4742-A2A5-3AA563813AFD}"/>
    <dgm:cxn modelId="{C0BD0E46-0538-4476-BF87-6C86A12DEBB1}" srcId="{2CD55576-5EC1-4CD5-9CB7-AD863D0B72E9}" destId="{2B7D33C8-29BD-4E68-8B17-6F9DFFE5CC83}" srcOrd="0" destOrd="0" parTransId="{84505A69-8E57-43B8-AD0E-CC2D2D142DEF}" sibTransId="{4CDF345C-FD18-4C08-8BAE-13601E24F16E}"/>
    <dgm:cxn modelId="{85998D70-A69D-4971-855C-26D242275BE8}" type="presOf" srcId="{2CD55576-5EC1-4CD5-9CB7-AD863D0B72E9}" destId="{A71E83C4-FDC4-4C89-A637-ADF9BBFB08C8}" srcOrd="0" destOrd="0" presId="urn:microsoft.com/office/officeart/2005/8/layout/hierarchy1"/>
    <dgm:cxn modelId="{9DD03E92-2E2D-40BB-9392-C807D7F5B988}" type="presOf" srcId="{2B7D33C8-29BD-4E68-8B17-6F9DFFE5CC83}" destId="{3CF94548-CEE0-4948-9FBA-828D3D7B3D1E}" srcOrd="0" destOrd="0" presId="urn:microsoft.com/office/officeart/2005/8/layout/hierarchy1"/>
    <dgm:cxn modelId="{ACB798D8-04BA-412B-8A90-FA04DA653A40}" type="presOf" srcId="{53B1F57F-2E03-41AA-A6F7-AFA5BF3B0C0B}" destId="{76FE397E-CE2A-492A-AD12-FCD9C1AA6E93}" srcOrd="0" destOrd="0" presId="urn:microsoft.com/office/officeart/2005/8/layout/hierarchy1"/>
    <dgm:cxn modelId="{9BBA867D-6770-4081-A8DA-4401378D87BA}" type="presParOf" srcId="{A71E83C4-FDC4-4C89-A637-ADF9BBFB08C8}" destId="{82A88280-54EA-4562-9C07-CEFB44DED159}" srcOrd="0" destOrd="0" presId="urn:microsoft.com/office/officeart/2005/8/layout/hierarchy1"/>
    <dgm:cxn modelId="{E5843707-F0DE-45CC-94F5-B41817367E49}" type="presParOf" srcId="{82A88280-54EA-4562-9C07-CEFB44DED159}" destId="{87A14A9B-D689-43DF-8014-954EEE42731D}" srcOrd="0" destOrd="0" presId="urn:microsoft.com/office/officeart/2005/8/layout/hierarchy1"/>
    <dgm:cxn modelId="{172A7F8E-39AC-49FF-B54D-E728565C87BA}" type="presParOf" srcId="{87A14A9B-D689-43DF-8014-954EEE42731D}" destId="{22F0FE09-6EB2-4FAC-9DA7-A81FD64B2EE1}" srcOrd="0" destOrd="0" presId="urn:microsoft.com/office/officeart/2005/8/layout/hierarchy1"/>
    <dgm:cxn modelId="{E6F26785-EEDE-4293-AD32-FDB0DB8E2887}" type="presParOf" srcId="{87A14A9B-D689-43DF-8014-954EEE42731D}" destId="{3CF94548-CEE0-4948-9FBA-828D3D7B3D1E}" srcOrd="1" destOrd="0" presId="urn:microsoft.com/office/officeart/2005/8/layout/hierarchy1"/>
    <dgm:cxn modelId="{0DC15D5C-86FF-4728-9317-4AC50780628C}" type="presParOf" srcId="{82A88280-54EA-4562-9C07-CEFB44DED159}" destId="{74CAE101-B57F-4EA7-B392-39CD10BE711E}" srcOrd="1" destOrd="0" presId="urn:microsoft.com/office/officeart/2005/8/layout/hierarchy1"/>
    <dgm:cxn modelId="{F339116D-2C4D-40BD-BC1F-B0FDCB4A6CC2}" type="presParOf" srcId="{A71E83C4-FDC4-4C89-A637-ADF9BBFB08C8}" destId="{AAFA701A-7690-4901-BEFA-7BDE8D6D3FDB}" srcOrd="1" destOrd="0" presId="urn:microsoft.com/office/officeart/2005/8/layout/hierarchy1"/>
    <dgm:cxn modelId="{436FB86E-2CC6-411E-96FC-CB20234C28DF}" type="presParOf" srcId="{AAFA701A-7690-4901-BEFA-7BDE8D6D3FDB}" destId="{67C8F098-EAFF-4259-A4FC-113960C9DAE7}" srcOrd="0" destOrd="0" presId="urn:microsoft.com/office/officeart/2005/8/layout/hierarchy1"/>
    <dgm:cxn modelId="{4FC2C27C-8FBF-4565-9D46-EA77B90625FB}" type="presParOf" srcId="{67C8F098-EAFF-4259-A4FC-113960C9DAE7}" destId="{092A4B38-A627-44E5-B979-EBDDCC5C970A}" srcOrd="0" destOrd="0" presId="urn:microsoft.com/office/officeart/2005/8/layout/hierarchy1"/>
    <dgm:cxn modelId="{18C246E1-7154-4AB6-8B24-C4269B8C3610}" type="presParOf" srcId="{67C8F098-EAFF-4259-A4FC-113960C9DAE7}" destId="{76FE397E-CE2A-492A-AD12-FCD9C1AA6E93}" srcOrd="1" destOrd="0" presId="urn:microsoft.com/office/officeart/2005/8/layout/hierarchy1"/>
    <dgm:cxn modelId="{E1D45149-5BD6-46CC-8699-4CE4F7C60B22}" type="presParOf" srcId="{AAFA701A-7690-4901-BEFA-7BDE8D6D3FDB}" destId="{180084EC-5CC4-4534-ABE3-4CAED9CC8CB4}" srcOrd="1" destOrd="0" presId="urn:microsoft.com/office/officeart/2005/8/layout/hierarchy1"/>
    <dgm:cxn modelId="{9CF70E1A-2C76-4A2F-9A33-956934CC437A}" type="presParOf" srcId="{A71E83C4-FDC4-4C89-A637-ADF9BBFB08C8}" destId="{C5C3F6FF-9F1A-493A-8ABF-C66E4D7CEEA9}" srcOrd="2" destOrd="0" presId="urn:microsoft.com/office/officeart/2005/8/layout/hierarchy1"/>
    <dgm:cxn modelId="{D9648C56-D9D2-4400-A8E4-8298362FB9BF}" type="presParOf" srcId="{C5C3F6FF-9F1A-493A-8ABF-C66E4D7CEEA9}" destId="{8B7A2191-5688-46E8-8AC0-995B2E58C8A7}" srcOrd="0" destOrd="0" presId="urn:microsoft.com/office/officeart/2005/8/layout/hierarchy1"/>
    <dgm:cxn modelId="{3A4E864D-7901-4B99-864F-80AEF6B6492E}" type="presParOf" srcId="{8B7A2191-5688-46E8-8AC0-995B2E58C8A7}" destId="{B44B55D5-7999-4392-A29A-42ED6F81B85F}" srcOrd="0" destOrd="0" presId="urn:microsoft.com/office/officeart/2005/8/layout/hierarchy1"/>
    <dgm:cxn modelId="{D4AD1386-65E0-47B5-9076-0F7D2BFB3E43}" type="presParOf" srcId="{8B7A2191-5688-46E8-8AC0-995B2E58C8A7}" destId="{B66E41B9-93D4-4B84-BA8F-DA29AD0A88BD}" srcOrd="1" destOrd="0" presId="urn:microsoft.com/office/officeart/2005/8/layout/hierarchy1"/>
    <dgm:cxn modelId="{1D9EAEDE-2926-476E-9727-C93BB4F77626}" type="presParOf" srcId="{C5C3F6FF-9F1A-493A-8ABF-C66E4D7CEEA9}" destId="{CC322326-768E-44E9-8910-918EAA24FF2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E7A3B7-6E32-4A87-A0A5-9CB5F0E620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4BE284A-57A9-44DC-B345-505DBAC4FE5F}">
      <dgm:prSet custT="1"/>
      <dgm:spPr/>
      <dgm:t>
        <a:bodyPr/>
        <a:lstStyle/>
        <a:p>
          <a:r>
            <a:rPr lang="en-GB" sz="1800" dirty="0"/>
            <a:t>Relies on molecular markers (polymorphisms in individuals within populations)</a:t>
          </a:r>
          <a:endParaRPr lang="en-US" sz="1800" dirty="0"/>
        </a:p>
      </dgm:t>
    </dgm:pt>
    <dgm:pt modelId="{3C9395DA-794C-400F-A54C-D7E3966E6B69}" type="parTrans" cxnId="{8062890D-C96C-4CCD-9920-D75EAC95F176}">
      <dgm:prSet/>
      <dgm:spPr/>
      <dgm:t>
        <a:bodyPr/>
        <a:lstStyle/>
        <a:p>
          <a:endParaRPr lang="en-US"/>
        </a:p>
      </dgm:t>
    </dgm:pt>
    <dgm:pt modelId="{2116E718-A906-40B4-BE87-02863B825E0A}" type="sibTrans" cxnId="{8062890D-C96C-4CCD-9920-D75EAC95F176}">
      <dgm:prSet/>
      <dgm:spPr/>
      <dgm:t>
        <a:bodyPr/>
        <a:lstStyle/>
        <a:p>
          <a:endParaRPr lang="en-US"/>
        </a:p>
      </dgm:t>
    </dgm:pt>
    <dgm:pt modelId="{1049A339-4E5B-4093-8F7B-AD0D184331B8}">
      <dgm:prSet custT="1"/>
      <dgm:spPr/>
      <dgm:t>
        <a:bodyPr/>
        <a:lstStyle/>
        <a:p>
          <a:r>
            <a:rPr lang="en-GB" sz="1800" dirty="0"/>
            <a:t>Generally, we are interested in gene flow and deviations from Hardy-Weinberg (see the vast body of literature emerging from the ‘modern synthesis’)</a:t>
          </a:r>
          <a:endParaRPr lang="en-US" sz="1800" dirty="0"/>
        </a:p>
      </dgm:t>
    </dgm:pt>
    <dgm:pt modelId="{72CE9A8F-70D0-4096-86B2-6D4414B88A09}" type="parTrans" cxnId="{3E1E7377-72CB-40CE-A0A0-B47FA578B1EE}">
      <dgm:prSet/>
      <dgm:spPr/>
      <dgm:t>
        <a:bodyPr/>
        <a:lstStyle/>
        <a:p>
          <a:endParaRPr lang="en-US"/>
        </a:p>
      </dgm:t>
    </dgm:pt>
    <dgm:pt modelId="{B63CA435-1125-4067-8DA8-2A8829F310D1}" type="sibTrans" cxnId="{3E1E7377-72CB-40CE-A0A0-B47FA578B1EE}">
      <dgm:prSet/>
      <dgm:spPr/>
      <dgm:t>
        <a:bodyPr/>
        <a:lstStyle/>
        <a:p>
          <a:endParaRPr lang="en-US"/>
        </a:p>
      </dgm:t>
    </dgm:pt>
    <dgm:pt modelId="{E324C6F9-6C26-4600-A93E-7D32103F4917}">
      <dgm:prSet custT="1"/>
      <dgm:spPr/>
      <dgm:t>
        <a:bodyPr/>
        <a:lstStyle/>
        <a:p>
          <a:r>
            <a:rPr lang="en-GB" sz="1800" dirty="0"/>
            <a:t>Changes in population size over time, conservation genetics and gene mapping etc.</a:t>
          </a:r>
          <a:endParaRPr lang="en-US" sz="1800" dirty="0"/>
        </a:p>
      </dgm:t>
    </dgm:pt>
    <dgm:pt modelId="{C7885E57-6C32-4DCA-84AC-25B465D86B68}" type="parTrans" cxnId="{1019F1C2-22DC-41FD-8AC9-8AD97F70BAAA}">
      <dgm:prSet/>
      <dgm:spPr/>
      <dgm:t>
        <a:bodyPr/>
        <a:lstStyle/>
        <a:p>
          <a:endParaRPr lang="en-US"/>
        </a:p>
      </dgm:t>
    </dgm:pt>
    <dgm:pt modelId="{5EECC423-C8F2-4209-A399-3520E1077289}" type="sibTrans" cxnId="{1019F1C2-22DC-41FD-8AC9-8AD97F70BAAA}">
      <dgm:prSet/>
      <dgm:spPr/>
      <dgm:t>
        <a:bodyPr/>
        <a:lstStyle/>
        <a:p>
          <a:endParaRPr lang="en-US"/>
        </a:p>
      </dgm:t>
    </dgm:pt>
    <dgm:pt modelId="{108A1194-6692-4555-ADCF-964473456267}" type="pres">
      <dgm:prSet presAssocID="{43E7A3B7-6E32-4A87-A0A5-9CB5F0E620B7}" presName="root" presStyleCnt="0">
        <dgm:presLayoutVars>
          <dgm:dir/>
          <dgm:resizeHandles val="exact"/>
        </dgm:presLayoutVars>
      </dgm:prSet>
      <dgm:spPr/>
    </dgm:pt>
    <dgm:pt modelId="{C7B80CC3-2A2D-4D86-93E0-C4FCC5196A4F}" type="pres">
      <dgm:prSet presAssocID="{14BE284A-57A9-44DC-B345-505DBAC4FE5F}" presName="compNode" presStyleCnt="0"/>
      <dgm:spPr/>
    </dgm:pt>
    <dgm:pt modelId="{275F4180-902C-4E47-A73D-A65C1E34AEEB}" type="pres">
      <dgm:prSet presAssocID="{14BE284A-57A9-44DC-B345-505DBAC4FE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562513F-0047-4A27-A1A1-FD6E1445A8FE}" type="pres">
      <dgm:prSet presAssocID="{14BE284A-57A9-44DC-B345-505DBAC4FE5F}" presName="spaceRect" presStyleCnt="0"/>
      <dgm:spPr/>
    </dgm:pt>
    <dgm:pt modelId="{CA7799BA-3514-4054-BEBE-72DD3AF220AB}" type="pres">
      <dgm:prSet presAssocID="{14BE284A-57A9-44DC-B345-505DBAC4FE5F}" presName="textRect" presStyleLbl="revTx" presStyleIdx="0" presStyleCnt="3">
        <dgm:presLayoutVars>
          <dgm:chMax val="1"/>
          <dgm:chPref val="1"/>
        </dgm:presLayoutVars>
      </dgm:prSet>
      <dgm:spPr/>
    </dgm:pt>
    <dgm:pt modelId="{CBED418C-4A27-463C-B17C-EF92645B7F5D}" type="pres">
      <dgm:prSet presAssocID="{2116E718-A906-40B4-BE87-02863B825E0A}" presName="sibTrans" presStyleCnt="0"/>
      <dgm:spPr/>
    </dgm:pt>
    <dgm:pt modelId="{895658D7-CF90-4576-94F2-BB01F5082349}" type="pres">
      <dgm:prSet presAssocID="{1049A339-4E5B-4093-8F7B-AD0D184331B8}" presName="compNode" presStyleCnt="0"/>
      <dgm:spPr/>
    </dgm:pt>
    <dgm:pt modelId="{5C0A4498-BF0F-47DE-B5B9-774EBFBFAD21}" type="pres">
      <dgm:prSet presAssocID="{1049A339-4E5B-4093-8F7B-AD0D184331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sshopper"/>
        </a:ext>
      </dgm:extLst>
    </dgm:pt>
    <dgm:pt modelId="{BFECB92B-AA00-4695-8B20-07AB9EDBEA78}" type="pres">
      <dgm:prSet presAssocID="{1049A339-4E5B-4093-8F7B-AD0D184331B8}" presName="spaceRect" presStyleCnt="0"/>
      <dgm:spPr/>
    </dgm:pt>
    <dgm:pt modelId="{51D7B437-8E6B-4598-8115-E07D89A258AD}" type="pres">
      <dgm:prSet presAssocID="{1049A339-4E5B-4093-8F7B-AD0D184331B8}" presName="textRect" presStyleLbl="revTx" presStyleIdx="1" presStyleCnt="3">
        <dgm:presLayoutVars>
          <dgm:chMax val="1"/>
          <dgm:chPref val="1"/>
        </dgm:presLayoutVars>
      </dgm:prSet>
      <dgm:spPr/>
    </dgm:pt>
    <dgm:pt modelId="{4F480B97-B6C2-4F3A-9D1E-64F45AAE7E8B}" type="pres">
      <dgm:prSet presAssocID="{B63CA435-1125-4067-8DA8-2A8829F310D1}" presName="sibTrans" presStyleCnt="0"/>
      <dgm:spPr/>
    </dgm:pt>
    <dgm:pt modelId="{A48304D5-C5BD-4B63-A34D-9B58F2FE6877}" type="pres">
      <dgm:prSet presAssocID="{E324C6F9-6C26-4600-A93E-7D32103F4917}" presName="compNode" presStyleCnt="0"/>
      <dgm:spPr/>
    </dgm:pt>
    <dgm:pt modelId="{78B3D8BF-C7A7-4132-9EAD-37CF45C8CEB7}" type="pres">
      <dgm:prSet presAssocID="{E324C6F9-6C26-4600-A93E-7D32103F49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5792243D-23B2-433F-8607-BF944B11992E}" type="pres">
      <dgm:prSet presAssocID="{E324C6F9-6C26-4600-A93E-7D32103F4917}" presName="spaceRect" presStyleCnt="0"/>
      <dgm:spPr/>
    </dgm:pt>
    <dgm:pt modelId="{DAB26702-77B7-496F-B3E5-F2FFEF2E9825}" type="pres">
      <dgm:prSet presAssocID="{E324C6F9-6C26-4600-A93E-7D32103F491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62890D-C96C-4CCD-9920-D75EAC95F176}" srcId="{43E7A3B7-6E32-4A87-A0A5-9CB5F0E620B7}" destId="{14BE284A-57A9-44DC-B345-505DBAC4FE5F}" srcOrd="0" destOrd="0" parTransId="{3C9395DA-794C-400F-A54C-D7E3966E6B69}" sibTransId="{2116E718-A906-40B4-BE87-02863B825E0A}"/>
    <dgm:cxn modelId="{B252D262-596F-45D8-B048-B746E0C07898}" type="presOf" srcId="{43E7A3B7-6E32-4A87-A0A5-9CB5F0E620B7}" destId="{108A1194-6692-4555-ADCF-964473456267}" srcOrd="0" destOrd="0" presId="urn:microsoft.com/office/officeart/2018/2/layout/IconLabelList"/>
    <dgm:cxn modelId="{8B707D74-C076-4FE4-8A57-21E5F6D7E72D}" type="presOf" srcId="{14BE284A-57A9-44DC-B345-505DBAC4FE5F}" destId="{CA7799BA-3514-4054-BEBE-72DD3AF220AB}" srcOrd="0" destOrd="0" presId="urn:microsoft.com/office/officeart/2018/2/layout/IconLabelList"/>
    <dgm:cxn modelId="{3E1E7377-72CB-40CE-A0A0-B47FA578B1EE}" srcId="{43E7A3B7-6E32-4A87-A0A5-9CB5F0E620B7}" destId="{1049A339-4E5B-4093-8F7B-AD0D184331B8}" srcOrd="1" destOrd="0" parTransId="{72CE9A8F-70D0-4096-86B2-6D4414B88A09}" sibTransId="{B63CA435-1125-4067-8DA8-2A8829F310D1}"/>
    <dgm:cxn modelId="{1019F1C2-22DC-41FD-8AC9-8AD97F70BAAA}" srcId="{43E7A3B7-6E32-4A87-A0A5-9CB5F0E620B7}" destId="{E324C6F9-6C26-4600-A93E-7D32103F4917}" srcOrd="2" destOrd="0" parTransId="{C7885E57-6C32-4DCA-84AC-25B465D86B68}" sibTransId="{5EECC423-C8F2-4209-A399-3520E1077289}"/>
    <dgm:cxn modelId="{1A29E4F6-E822-4429-8B21-458BF21D85D6}" type="presOf" srcId="{1049A339-4E5B-4093-8F7B-AD0D184331B8}" destId="{51D7B437-8E6B-4598-8115-E07D89A258AD}" srcOrd="0" destOrd="0" presId="urn:microsoft.com/office/officeart/2018/2/layout/IconLabelList"/>
    <dgm:cxn modelId="{9F6C76F8-756E-4B31-99C4-E9AE370B5F9E}" type="presOf" srcId="{E324C6F9-6C26-4600-A93E-7D32103F4917}" destId="{DAB26702-77B7-496F-B3E5-F2FFEF2E9825}" srcOrd="0" destOrd="0" presId="urn:microsoft.com/office/officeart/2018/2/layout/IconLabelList"/>
    <dgm:cxn modelId="{FF8A3730-E331-4E6A-BBCF-BCA54CF8DE4E}" type="presParOf" srcId="{108A1194-6692-4555-ADCF-964473456267}" destId="{C7B80CC3-2A2D-4D86-93E0-C4FCC5196A4F}" srcOrd="0" destOrd="0" presId="urn:microsoft.com/office/officeart/2018/2/layout/IconLabelList"/>
    <dgm:cxn modelId="{D56D3E7B-3876-48FF-AE4C-0AD173C8B938}" type="presParOf" srcId="{C7B80CC3-2A2D-4D86-93E0-C4FCC5196A4F}" destId="{275F4180-902C-4E47-A73D-A65C1E34AEEB}" srcOrd="0" destOrd="0" presId="urn:microsoft.com/office/officeart/2018/2/layout/IconLabelList"/>
    <dgm:cxn modelId="{E3AB8F02-CA07-4B18-BDB0-71AD6D0A11C7}" type="presParOf" srcId="{C7B80CC3-2A2D-4D86-93E0-C4FCC5196A4F}" destId="{7562513F-0047-4A27-A1A1-FD6E1445A8FE}" srcOrd="1" destOrd="0" presId="urn:microsoft.com/office/officeart/2018/2/layout/IconLabelList"/>
    <dgm:cxn modelId="{93EB12A4-B669-4E7F-838E-29E0A18B9BC0}" type="presParOf" srcId="{C7B80CC3-2A2D-4D86-93E0-C4FCC5196A4F}" destId="{CA7799BA-3514-4054-BEBE-72DD3AF220AB}" srcOrd="2" destOrd="0" presId="urn:microsoft.com/office/officeart/2018/2/layout/IconLabelList"/>
    <dgm:cxn modelId="{A95D2B4C-DCBD-4C8F-8CA9-E457EEC80352}" type="presParOf" srcId="{108A1194-6692-4555-ADCF-964473456267}" destId="{CBED418C-4A27-463C-B17C-EF92645B7F5D}" srcOrd="1" destOrd="0" presId="urn:microsoft.com/office/officeart/2018/2/layout/IconLabelList"/>
    <dgm:cxn modelId="{0610520B-C9BB-4710-B173-3AFFCD2C60E6}" type="presParOf" srcId="{108A1194-6692-4555-ADCF-964473456267}" destId="{895658D7-CF90-4576-94F2-BB01F5082349}" srcOrd="2" destOrd="0" presId="urn:microsoft.com/office/officeart/2018/2/layout/IconLabelList"/>
    <dgm:cxn modelId="{2481189C-D324-4472-83E2-8AE44E537665}" type="presParOf" srcId="{895658D7-CF90-4576-94F2-BB01F5082349}" destId="{5C0A4498-BF0F-47DE-B5B9-774EBFBFAD21}" srcOrd="0" destOrd="0" presId="urn:microsoft.com/office/officeart/2018/2/layout/IconLabelList"/>
    <dgm:cxn modelId="{E261718A-6AD0-4DA0-82E1-4B70363BD271}" type="presParOf" srcId="{895658D7-CF90-4576-94F2-BB01F5082349}" destId="{BFECB92B-AA00-4695-8B20-07AB9EDBEA78}" srcOrd="1" destOrd="0" presId="urn:microsoft.com/office/officeart/2018/2/layout/IconLabelList"/>
    <dgm:cxn modelId="{3C6C2E1B-7FBD-4271-BE76-A4000B4092F5}" type="presParOf" srcId="{895658D7-CF90-4576-94F2-BB01F5082349}" destId="{51D7B437-8E6B-4598-8115-E07D89A258AD}" srcOrd="2" destOrd="0" presId="urn:microsoft.com/office/officeart/2018/2/layout/IconLabelList"/>
    <dgm:cxn modelId="{1DBB2BB7-8ECF-4705-B6F0-D9B186EA6000}" type="presParOf" srcId="{108A1194-6692-4555-ADCF-964473456267}" destId="{4F480B97-B6C2-4F3A-9D1E-64F45AAE7E8B}" srcOrd="3" destOrd="0" presId="urn:microsoft.com/office/officeart/2018/2/layout/IconLabelList"/>
    <dgm:cxn modelId="{568F6A34-2AF8-4CCB-AAFA-02D25B622E60}" type="presParOf" srcId="{108A1194-6692-4555-ADCF-964473456267}" destId="{A48304D5-C5BD-4B63-A34D-9B58F2FE6877}" srcOrd="4" destOrd="0" presId="urn:microsoft.com/office/officeart/2018/2/layout/IconLabelList"/>
    <dgm:cxn modelId="{0B266B0A-B402-4B2B-96DD-2102BC37AE55}" type="presParOf" srcId="{A48304D5-C5BD-4B63-A34D-9B58F2FE6877}" destId="{78B3D8BF-C7A7-4132-9EAD-37CF45C8CEB7}" srcOrd="0" destOrd="0" presId="urn:microsoft.com/office/officeart/2018/2/layout/IconLabelList"/>
    <dgm:cxn modelId="{B19AA5F4-2F81-4B64-98FC-AE447A48BC0A}" type="presParOf" srcId="{A48304D5-C5BD-4B63-A34D-9B58F2FE6877}" destId="{5792243D-23B2-433F-8607-BF944B11992E}" srcOrd="1" destOrd="0" presId="urn:microsoft.com/office/officeart/2018/2/layout/IconLabelList"/>
    <dgm:cxn modelId="{78F13547-F951-4DBB-A941-7031F639785A}" type="presParOf" srcId="{A48304D5-C5BD-4B63-A34D-9B58F2FE6877}" destId="{DAB26702-77B7-496F-B3E5-F2FFEF2E98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568997-D23D-492C-B554-FAFFEC04751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749FBD-D265-428E-B490-A16D7A67003A}">
      <dgm:prSet/>
      <dgm:spPr/>
      <dgm:t>
        <a:bodyPr/>
        <a:lstStyle/>
        <a:p>
          <a:r>
            <a:rPr lang="en-GB"/>
            <a:t>Dominant (two alleles) and codominant (many alleles)</a:t>
          </a:r>
          <a:endParaRPr lang="en-US"/>
        </a:p>
      </dgm:t>
    </dgm:pt>
    <dgm:pt modelId="{9A610BC4-7662-42ED-A8FE-7859F4CF7FCA}" type="parTrans" cxnId="{92875EC1-79B7-4440-9412-D0813EAA51F3}">
      <dgm:prSet/>
      <dgm:spPr/>
      <dgm:t>
        <a:bodyPr/>
        <a:lstStyle/>
        <a:p>
          <a:endParaRPr lang="en-US"/>
        </a:p>
      </dgm:t>
    </dgm:pt>
    <dgm:pt modelId="{DB601596-92D8-4F7C-95A4-0029B329C077}" type="sibTrans" cxnId="{92875EC1-79B7-4440-9412-D0813EAA51F3}">
      <dgm:prSet/>
      <dgm:spPr/>
      <dgm:t>
        <a:bodyPr/>
        <a:lstStyle/>
        <a:p>
          <a:endParaRPr lang="en-US"/>
        </a:p>
      </dgm:t>
    </dgm:pt>
    <dgm:pt modelId="{14BF2F53-7EA9-4A62-BCA5-A1C4D7431A85}">
      <dgm:prSet/>
      <dgm:spPr/>
      <dgm:t>
        <a:bodyPr/>
        <a:lstStyle/>
        <a:p>
          <a:r>
            <a:rPr lang="en-GB"/>
            <a:t>Anonymous (not under selection these neutral markers conform to assumptions under Hardy-Weinberg (e.g., SSRs) are not under selection</a:t>
          </a:r>
          <a:endParaRPr lang="en-US"/>
        </a:p>
      </dgm:t>
    </dgm:pt>
    <dgm:pt modelId="{0CA61B3D-3830-4E8F-8278-404A75629CDF}" type="parTrans" cxnId="{B8A19199-5EAF-4C03-87CE-057847CE6B40}">
      <dgm:prSet/>
      <dgm:spPr/>
      <dgm:t>
        <a:bodyPr/>
        <a:lstStyle/>
        <a:p>
          <a:endParaRPr lang="en-US"/>
        </a:p>
      </dgm:t>
    </dgm:pt>
    <dgm:pt modelId="{6073E1D5-DEC1-4348-B0FA-DA5EB1F90774}" type="sibTrans" cxnId="{B8A19199-5EAF-4C03-87CE-057847CE6B40}">
      <dgm:prSet/>
      <dgm:spPr/>
      <dgm:t>
        <a:bodyPr/>
        <a:lstStyle/>
        <a:p>
          <a:endParaRPr lang="en-US"/>
        </a:p>
      </dgm:t>
    </dgm:pt>
    <dgm:pt modelId="{23F2F677-CD95-46A8-850A-43EEDF13BE97}">
      <dgm:prSet/>
      <dgm:spPr/>
      <dgm:t>
        <a:bodyPr/>
        <a:lstStyle/>
        <a:p>
          <a:r>
            <a:rPr lang="en-GB"/>
            <a:t>Parental assignment, gene flow and marker aided selection etc.</a:t>
          </a:r>
          <a:endParaRPr lang="en-US"/>
        </a:p>
      </dgm:t>
    </dgm:pt>
    <dgm:pt modelId="{C3140264-48BC-4390-8EAD-F2F972C4E8CC}" type="parTrans" cxnId="{BC132BA8-27F4-4C93-9887-6FFA45DF3C1C}">
      <dgm:prSet/>
      <dgm:spPr/>
      <dgm:t>
        <a:bodyPr/>
        <a:lstStyle/>
        <a:p>
          <a:endParaRPr lang="en-US"/>
        </a:p>
      </dgm:t>
    </dgm:pt>
    <dgm:pt modelId="{C18470CB-A87B-459D-A347-B77ADFA754F4}" type="sibTrans" cxnId="{BC132BA8-27F4-4C93-9887-6FFA45DF3C1C}">
      <dgm:prSet/>
      <dgm:spPr/>
      <dgm:t>
        <a:bodyPr/>
        <a:lstStyle/>
        <a:p>
          <a:endParaRPr lang="en-US"/>
        </a:p>
      </dgm:t>
    </dgm:pt>
    <dgm:pt modelId="{FA00CDC4-1BC8-42DA-B4B9-44ED46AC5425}">
      <dgm:prSet/>
      <dgm:spPr/>
      <dgm:t>
        <a:bodyPr/>
        <a:lstStyle/>
        <a:p>
          <a:r>
            <a:rPr lang="en-GB"/>
            <a:t>Genic (specific region, usually a transcribed gene)</a:t>
          </a:r>
          <a:endParaRPr lang="en-US"/>
        </a:p>
      </dgm:t>
    </dgm:pt>
    <dgm:pt modelId="{A2600EC5-829C-42DA-8C65-799C7117905B}" type="parTrans" cxnId="{B6EE729E-AF27-4A7A-AE0E-5ED006C5C009}">
      <dgm:prSet/>
      <dgm:spPr/>
      <dgm:t>
        <a:bodyPr/>
        <a:lstStyle/>
        <a:p>
          <a:endParaRPr lang="en-US"/>
        </a:p>
      </dgm:t>
    </dgm:pt>
    <dgm:pt modelId="{1F41AD32-00F4-4923-8586-DD521AEDA1CC}" type="sibTrans" cxnId="{B6EE729E-AF27-4A7A-AE0E-5ED006C5C009}">
      <dgm:prSet/>
      <dgm:spPr/>
      <dgm:t>
        <a:bodyPr/>
        <a:lstStyle/>
        <a:p>
          <a:endParaRPr lang="en-US"/>
        </a:p>
      </dgm:t>
    </dgm:pt>
    <dgm:pt modelId="{BB4550C7-F482-4453-B0E7-6D3104FA09E9}">
      <dgm:prSet/>
      <dgm:spPr/>
      <dgm:t>
        <a:bodyPr/>
        <a:lstStyle/>
        <a:p>
          <a:r>
            <a:rPr lang="en-GB"/>
            <a:t>Bi-parental or uniparental (e.g., mtDNA)</a:t>
          </a:r>
          <a:endParaRPr lang="en-US"/>
        </a:p>
      </dgm:t>
    </dgm:pt>
    <dgm:pt modelId="{39B18CFA-B72F-4E82-9B25-44D4BBC0410D}" type="parTrans" cxnId="{8A2DAC7E-3D28-4FBD-BBC4-30D3BE0E6B92}">
      <dgm:prSet/>
      <dgm:spPr/>
      <dgm:t>
        <a:bodyPr/>
        <a:lstStyle/>
        <a:p>
          <a:endParaRPr lang="en-US"/>
        </a:p>
      </dgm:t>
    </dgm:pt>
    <dgm:pt modelId="{8FB3B75D-F2F8-4343-8D68-1891D77E597A}" type="sibTrans" cxnId="{8A2DAC7E-3D28-4FBD-BBC4-30D3BE0E6B92}">
      <dgm:prSet/>
      <dgm:spPr/>
      <dgm:t>
        <a:bodyPr/>
        <a:lstStyle/>
        <a:p>
          <a:endParaRPr lang="en-US"/>
        </a:p>
      </dgm:t>
    </dgm:pt>
    <dgm:pt modelId="{3E385DF1-8ECC-4520-B13E-1F92BEFCD5A8}" type="pres">
      <dgm:prSet presAssocID="{FA568997-D23D-492C-B554-FAFFEC04751A}" presName="diagram" presStyleCnt="0">
        <dgm:presLayoutVars>
          <dgm:dir/>
          <dgm:resizeHandles val="exact"/>
        </dgm:presLayoutVars>
      </dgm:prSet>
      <dgm:spPr/>
    </dgm:pt>
    <dgm:pt modelId="{F4ED4D40-578A-4C24-B166-B00FF74F7489}" type="pres">
      <dgm:prSet presAssocID="{44749FBD-D265-428E-B490-A16D7A67003A}" presName="node" presStyleLbl="node1" presStyleIdx="0" presStyleCnt="5">
        <dgm:presLayoutVars>
          <dgm:bulletEnabled val="1"/>
        </dgm:presLayoutVars>
      </dgm:prSet>
      <dgm:spPr/>
    </dgm:pt>
    <dgm:pt modelId="{F8F00D58-71E6-448D-95D9-822C41A99C81}" type="pres">
      <dgm:prSet presAssocID="{DB601596-92D8-4F7C-95A4-0029B329C077}" presName="sibTrans" presStyleCnt="0"/>
      <dgm:spPr/>
    </dgm:pt>
    <dgm:pt modelId="{27DF5A2E-81E6-4F8F-A136-3BCA8D9ADD9D}" type="pres">
      <dgm:prSet presAssocID="{14BF2F53-7EA9-4A62-BCA5-A1C4D7431A85}" presName="node" presStyleLbl="node1" presStyleIdx="1" presStyleCnt="5">
        <dgm:presLayoutVars>
          <dgm:bulletEnabled val="1"/>
        </dgm:presLayoutVars>
      </dgm:prSet>
      <dgm:spPr/>
    </dgm:pt>
    <dgm:pt modelId="{A4C61867-66AD-431C-9B03-3A4DDE70CD64}" type="pres">
      <dgm:prSet presAssocID="{6073E1D5-DEC1-4348-B0FA-DA5EB1F90774}" presName="sibTrans" presStyleCnt="0"/>
      <dgm:spPr/>
    </dgm:pt>
    <dgm:pt modelId="{D2B5096C-5A0E-4E22-BAAF-7566B21F28F0}" type="pres">
      <dgm:prSet presAssocID="{23F2F677-CD95-46A8-850A-43EEDF13BE97}" presName="node" presStyleLbl="node1" presStyleIdx="2" presStyleCnt="5">
        <dgm:presLayoutVars>
          <dgm:bulletEnabled val="1"/>
        </dgm:presLayoutVars>
      </dgm:prSet>
      <dgm:spPr/>
    </dgm:pt>
    <dgm:pt modelId="{27E565B1-9BDE-4879-8A26-541DE7D69DEA}" type="pres">
      <dgm:prSet presAssocID="{C18470CB-A87B-459D-A347-B77ADFA754F4}" presName="sibTrans" presStyleCnt="0"/>
      <dgm:spPr/>
    </dgm:pt>
    <dgm:pt modelId="{50FD85DA-3883-4DE6-AC18-68302905E42E}" type="pres">
      <dgm:prSet presAssocID="{FA00CDC4-1BC8-42DA-B4B9-44ED46AC5425}" presName="node" presStyleLbl="node1" presStyleIdx="3" presStyleCnt="5">
        <dgm:presLayoutVars>
          <dgm:bulletEnabled val="1"/>
        </dgm:presLayoutVars>
      </dgm:prSet>
      <dgm:spPr/>
    </dgm:pt>
    <dgm:pt modelId="{68B1D7F7-FFA3-478C-BE26-2F4DE5A74383}" type="pres">
      <dgm:prSet presAssocID="{1F41AD32-00F4-4923-8586-DD521AEDA1CC}" presName="sibTrans" presStyleCnt="0"/>
      <dgm:spPr/>
    </dgm:pt>
    <dgm:pt modelId="{BD1B00B7-2DD2-4172-A695-4AB7A7D75B49}" type="pres">
      <dgm:prSet presAssocID="{BB4550C7-F482-4453-B0E7-6D3104FA09E9}" presName="node" presStyleLbl="node1" presStyleIdx="4" presStyleCnt="5">
        <dgm:presLayoutVars>
          <dgm:bulletEnabled val="1"/>
        </dgm:presLayoutVars>
      </dgm:prSet>
      <dgm:spPr/>
    </dgm:pt>
  </dgm:ptLst>
  <dgm:cxnLst>
    <dgm:cxn modelId="{812F780E-2ED6-4994-894B-197852201FC0}" type="presOf" srcId="{BB4550C7-F482-4453-B0E7-6D3104FA09E9}" destId="{BD1B00B7-2DD2-4172-A695-4AB7A7D75B49}" srcOrd="0" destOrd="0" presId="urn:microsoft.com/office/officeart/2005/8/layout/default"/>
    <dgm:cxn modelId="{974A2B1D-242F-42DA-9389-4EC930AFE29A}" type="presOf" srcId="{44749FBD-D265-428E-B490-A16D7A67003A}" destId="{F4ED4D40-578A-4C24-B166-B00FF74F7489}" srcOrd="0" destOrd="0" presId="urn:microsoft.com/office/officeart/2005/8/layout/default"/>
    <dgm:cxn modelId="{3B3DA279-662E-443B-B99B-6BC13E92AE2C}" type="presOf" srcId="{FA568997-D23D-492C-B554-FAFFEC04751A}" destId="{3E385DF1-8ECC-4520-B13E-1F92BEFCD5A8}" srcOrd="0" destOrd="0" presId="urn:microsoft.com/office/officeart/2005/8/layout/default"/>
    <dgm:cxn modelId="{8A2DAC7E-3D28-4FBD-BBC4-30D3BE0E6B92}" srcId="{FA568997-D23D-492C-B554-FAFFEC04751A}" destId="{BB4550C7-F482-4453-B0E7-6D3104FA09E9}" srcOrd="4" destOrd="0" parTransId="{39B18CFA-B72F-4E82-9B25-44D4BBC0410D}" sibTransId="{8FB3B75D-F2F8-4343-8D68-1891D77E597A}"/>
    <dgm:cxn modelId="{8D7DF67F-716F-4F9A-AADF-6BBA2E7DBF3A}" type="presOf" srcId="{23F2F677-CD95-46A8-850A-43EEDF13BE97}" destId="{D2B5096C-5A0E-4E22-BAAF-7566B21F28F0}" srcOrd="0" destOrd="0" presId="urn:microsoft.com/office/officeart/2005/8/layout/default"/>
    <dgm:cxn modelId="{B8A19199-5EAF-4C03-87CE-057847CE6B40}" srcId="{FA568997-D23D-492C-B554-FAFFEC04751A}" destId="{14BF2F53-7EA9-4A62-BCA5-A1C4D7431A85}" srcOrd="1" destOrd="0" parTransId="{0CA61B3D-3830-4E8F-8278-404A75629CDF}" sibTransId="{6073E1D5-DEC1-4348-B0FA-DA5EB1F90774}"/>
    <dgm:cxn modelId="{B6EE729E-AF27-4A7A-AE0E-5ED006C5C009}" srcId="{FA568997-D23D-492C-B554-FAFFEC04751A}" destId="{FA00CDC4-1BC8-42DA-B4B9-44ED46AC5425}" srcOrd="3" destOrd="0" parTransId="{A2600EC5-829C-42DA-8C65-799C7117905B}" sibTransId="{1F41AD32-00F4-4923-8586-DD521AEDA1CC}"/>
    <dgm:cxn modelId="{BC132BA8-27F4-4C93-9887-6FFA45DF3C1C}" srcId="{FA568997-D23D-492C-B554-FAFFEC04751A}" destId="{23F2F677-CD95-46A8-850A-43EEDF13BE97}" srcOrd="2" destOrd="0" parTransId="{C3140264-48BC-4390-8EAD-F2F972C4E8CC}" sibTransId="{C18470CB-A87B-459D-A347-B77ADFA754F4}"/>
    <dgm:cxn modelId="{CD4F94A8-1989-47D6-9F9F-BDE441F72564}" type="presOf" srcId="{FA00CDC4-1BC8-42DA-B4B9-44ED46AC5425}" destId="{50FD85DA-3883-4DE6-AC18-68302905E42E}" srcOrd="0" destOrd="0" presId="urn:microsoft.com/office/officeart/2005/8/layout/default"/>
    <dgm:cxn modelId="{92875EC1-79B7-4440-9412-D0813EAA51F3}" srcId="{FA568997-D23D-492C-B554-FAFFEC04751A}" destId="{44749FBD-D265-428E-B490-A16D7A67003A}" srcOrd="0" destOrd="0" parTransId="{9A610BC4-7662-42ED-A8FE-7859F4CF7FCA}" sibTransId="{DB601596-92D8-4F7C-95A4-0029B329C077}"/>
    <dgm:cxn modelId="{D9532FD7-DBF3-43A5-855F-E08DBE5F51B6}" type="presOf" srcId="{14BF2F53-7EA9-4A62-BCA5-A1C4D7431A85}" destId="{27DF5A2E-81E6-4F8F-A136-3BCA8D9ADD9D}" srcOrd="0" destOrd="0" presId="urn:microsoft.com/office/officeart/2005/8/layout/default"/>
    <dgm:cxn modelId="{04CD9CD2-46E8-449D-8F43-B3C72E1724C2}" type="presParOf" srcId="{3E385DF1-8ECC-4520-B13E-1F92BEFCD5A8}" destId="{F4ED4D40-578A-4C24-B166-B00FF74F7489}" srcOrd="0" destOrd="0" presId="urn:microsoft.com/office/officeart/2005/8/layout/default"/>
    <dgm:cxn modelId="{F4C6BE66-4F7C-4A17-BC9E-0AAEF9EF8007}" type="presParOf" srcId="{3E385DF1-8ECC-4520-B13E-1F92BEFCD5A8}" destId="{F8F00D58-71E6-448D-95D9-822C41A99C81}" srcOrd="1" destOrd="0" presId="urn:microsoft.com/office/officeart/2005/8/layout/default"/>
    <dgm:cxn modelId="{E2F944D4-5605-401E-99BA-76631603018D}" type="presParOf" srcId="{3E385DF1-8ECC-4520-B13E-1F92BEFCD5A8}" destId="{27DF5A2E-81E6-4F8F-A136-3BCA8D9ADD9D}" srcOrd="2" destOrd="0" presId="urn:microsoft.com/office/officeart/2005/8/layout/default"/>
    <dgm:cxn modelId="{CC4D7ADE-099F-403C-8A82-01105267662D}" type="presParOf" srcId="{3E385DF1-8ECC-4520-B13E-1F92BEFCD5A8}" destId="{A4C61867-66AD-431C-9B03-3A4DDE70CD64}" srcOrd="3" destOrd="0" presId="urn:microsoft.com/office/officeart/2005/8/layout/default"/>
    <dgm:cxn modelId="{086F8BB9-F1AF-4FFC-9BE1-0DD81EAABB0F}" type="presParOf" srcId="{3E385DF1-8ECC-4520-B13E-1F92BEFCD5A8}" destId="{D2B5096C-5A0E-4E22-BAAF-7566B21F28F0}" srcOrd="4" destOrd="0" presId="urn:microsoft.com/office/officeart/2005/8/layout/default"/>
    <dgm:cxn modelId="{0ECD9E87-D7D2-4C92-AFDE-EE83ABF90B94}" type="presParOf" srcId="{3E385DF1-8ECC-4520-B13E-1F92BEFCD5A8}" destId="{27E565B1-9BDE-4879-8A26-541DE7D69DEA}" srcOrd="5" destOrd="0" presId="urn:microsoft.com/office/officeart/2005/8/layout/default"/>
    <dgm:cxn modelId="{107C6374-F0F2-43BA-B3B1-5ACC26D282DE}" type="presParOf" srcId="{3E385DF1-8ECC-4520-B13E-1F92BEFCD5A8}" destId="{50FD85DA-3883-4DE6-AC18-68302905E42E}" srcOrd="6" destOrd="0" presId="urn:microsoft.com/office/officeart/2005/8/layout/default"/>
    <dgm:cxn modelId="{38EED653-9E87-4797-95C5-D875B5003DEC}" type="presParOf" srcId="{3E385DF1-8ECC-4520-B13E-1F92BEFCD5A8}" destId="{68B1D7F7-FFA3-478C-BE26-2F4DE5A74383}" srcOrd="7" destOrd="0" presId="urn:microsoft.com/office/officeart/2005/8/layout/default"/>
    <dgm:cxn modelId="{7779B855-4969-4F98-AAB1-315A79AFDF4D}" type="presParOf" srcId="{3E385DF1-8ECC-4520-B13E-1F92BEFCD5A8}" destId="{BD1B00B7-2DD2-4172-A695-4AB7A7D75B4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D68F9-E47E-48D5-B4C7-48C74F632894}">
      <dsp:nvSpPr>
        <dsp:cNvPr id="0" name=""/>
        <dsp:cNvSpPr/>
      </dsp:nvSpPr>
      <dsp:spPr>
        <a:xfrm>
          <a:off x="0" y="665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F1DBBB-F1B9-4EAA-80BC-EDCAE47D181A}">
      <dsp:nvSpPr>
        <dsp:cNvPr id="0" name=""/>
        <dsp:cNvSpPr/>
      </dsp:nvSpPr>
      <dsp:spPr>
        <a:xfrm>
          <a:off x="0" y="665"/>
          <a:ext cx="5000124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Molecular tools (a working summary based on my experience)</a:t>
          </a:r>
          <a:endParaRPr lang="en-US" sz="2500" kern="1200"/>
        </a:p>
      </dsp:txBody>
      <dsp:txXfrm>
        <a:off x="0" y="665"/>
        <a:ext cx="5000124" cy="1090517"/>
      </dsp:txXfrm>
    </dsp:sp>
    <dsp:sp modelId="{1EDCC9E8-D226-46EE-98E3-3ECF70B6F49A}">
      <dsp:nvSpPr>
        <dsp:cNvPr id="0" name=""/>
        <dsp:cNvSpPr/>
      </dsp:nvSpPr>
      <dsp:spPr>
        <a:xfrm>
          <a:off x="0" y="1091183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A0BF49-5C9B-404C-8B67-6A6FFB683D26}">
      <dsp:nvSpPr>
        <dsp:cNvPr id="0" name=""/>
        <dsp:cNvSpPr/>
      </dsp:nvSpPr>
      <dsp:spPr>
        <a:xfrm>
          <a:off x="0" y="1091183"/>
          <a:ext cx="5000124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Applications for entomology</a:t>
          </a:r>
          <a:endParaRPr lang="en-US" sz="2500" kern="1200"/>
        </a:p>
      </dsp:txBody>
      <dsp:txXfrm>
        <a:off x="0" y="1091183"/>
        <a:ext cx="5000124" cy="1090517"/>
      </dsp:txXfrm>
    </dsp:sp>
    <dsp:sp modelId="{A7946C25-AF2C-43A8-8FFC-22375BD41FDF}">
      <dsp:nvSpPr>
        <dsp:cNvPr id="0" name=""/>
        <dsp:cNvSpPr/>
      </dsp:nvSpPr>
      <dsp:spPr>
        <a:xfrm>
          <a:off x="0" y="2181701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9332DF-DDC7-4B52-988D-04CCEA3F4AD2}">
      <dsp:nvSpPr>
        <dsp:cNvPr id="0" name=""/>
        <dsp:cNvSpPr/>
      </dsp:nvSpPr>
      <dsp:spPr>
        <a:xfrm>
          <a:off x="0" y="2181701"/>
          <a:ext cx="5000124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Population genetics</a:t>
          </a:r>
          <a:endParaRPr lang="en-US" sz="2500" kern="1200"/>
        </a:p>
      </dsp:txBody>
      <dsp:txXfrm>
        <a:off x="0" y="2181701"/>
        <a:ext cx="5000124" cy="1090517"/>
      </dsp:txXfrm>
    </dsp:sp>
    <dsp:sp modelId="{D126ADE2-19BC-42F7-AD00-8BE03763001D}">
      <dsp:nvSpPr>
        <dsp:cNvPr id="0" name=""/>
        <dsp:cNvSpPr/>
      </dsp:nvSpPr>
      <dsp:spPr>
        <a:xfrm>
          <a:off x="0" y="3272218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97A397-725E-41D2-8618-A30DAB4C76FD}">
      <dsp:nvSpPr>
        <dsp:cNvPr id="0" name=""/>
        <dsp:cNvSpPr/>
      </dsp:nvSpPr>
      <dsp:spPr>
        <a:xfrm>
          <a:off x="0" y="3272218"/>
          <a:ext cx="5000124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DNA barcoding</a:t>
          </a:r>
          <a:endParaRPr lang="en-US" sz="2500" kern="1200"/>
        </a:p>
      </dsp:txBody>
      <dsp:txXfrm>
        <a:off x="0" y="3272218"/>
        <a:ext cx="5000124" cy="1090517"/>
      </dsp:txXfrm>
    </dsp:sp>
    <dsp:sp modelId="{4CCA4576-E23E-43C2-A85A-6D7794137406}">
      <dsp:nvSpPr>
        <dsp:cNvPr id="0" name=""/>
        <dsp:cNvSpPr/>
      </dsp:nvSpPr>
      <dsp:spPr>
        <a:xfrm>
          <a:off x="0" y="4362736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67541F-9D31-4E87-AE4D-D5C55BCCCDAD}">
      <dsp:nvSpPr>
        <dsp:cNvPr id="0" name=""/>
        <dsp:cNvSpPr/>
      </dsp:nvSpPr>
      <dsp:spPr>
        <a:xfrm>
          <a:off x="0" y="4362736"/>
          <a:ext cx="5000124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Molecular phylogenetics</a:t>
          </a:r>
          <a:endParaRPr lang="en-US" sz="2500" kern="1200"/>
        </a:p>
      </dsp:txBody>
      <dsp:txXfrm>
        <a:off x="0" y="4362736"/>
        <a:ext cx="5000124" cy="1090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0FE09-6EB2-4FAC-9DA7-A81FD64B2EE1}">
      <dsp:nvSpPr>
        <dsp:cNvPr id="0" name=""/>
        <dsp:cNvSpPr/>
      </dsp:nvSpPr>
      <dsp:spPr>
        <a:xfrm>
          <a:off x="0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94548-CEE0-4948-9FBA-828D3D7B3D1E}">
      <dsp:nvSpPr>
        <dsp:cNvPr id="0" name=""/>
        <dsp:cNvSpPr/>
      </dsp:nvSpPr>
      <dsp:spPr>
        <a:xfrm>
          <a:off x="256120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Microevolution:  change in gene frequency within a population.</a:t>
          </a:r>
          <a:endParaRPr lang="en-US" sz="2100" kern="1200"/>
        </a:p>
      </dsp:txBody>
      <dsp:txXfrm>
        <a:off x="298991" y="1277365"/>
        <a:ext cx="2219346" cy="1377989"/>
      </dsp:txXfrm>
    </dsp:sp>
    <dsp:sp modelId="{092A4B38-A627-44E5-B979-EBDDCC5C970A}">
      <dsp:nvSpPr>
        <dsp:cNvPr id="0" name=""/>
        <dsp:cNvSpPr/>
      </dsp:nvSpPr>
      <dsp:spPr>
        <a:xfrm>
          <a:off x="2817330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E397E-CE2A-492A-AD12-FCD9C1AA6E93}">
      <dsp:nvSpPr>
        <dsp:cNvPr id="0" name=""/>
        <dsp:cNvSpPr/>
      </dsp:nvSpPr>
      <dsp:spPr>
        <a:xfrm>
          <a:off x="3073451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Allelic diversity underpins adaptation.</a:t>
          </a:r>
          <a:endParaRPr lang="en-US" sz="2100" kern="1200"/>
        </a:p>
      </dsp:txBody>
      <dsp:txXfrm>
        <a:off x="3116322" y="1277365"/>
        <a:ext cx="2219346" cy="1377989"/>
      </dsp:txXfrm>
    </dsp:sp>
    <dsp:sp modelId="{B44B55D5-7999-4392-A29A-42ED6F81B85F}">
      <dsp:nvSpPr>
        <dsp:cNvPr id="0" name=""/>
        <dsp:cNvSpPr/>
      </dsp:nvSpPr>
      <dsp:spPr>
        <a:xfrm>
          <a:off x="5634661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E41B9-93D4-4B84-BA8F-DA29AD0A88BD}">
      <dsp:nvSpPr>
        <dsp:cNvPr id="0" name=""/>
        <dsp:cNvSpPr/>
      </dsp:nvSpPr>
      <dsp:spPr>
        <a:xfrm>
          <a:off x="5890782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Useful for calculating effective population size</a:t>
          </a:r>
          <a:endParaRPr lang="en-US" sz="2100" kern="1200"/>
        </a:p>
      </dsp:txBody>
      <dsp:txXfrm>
        <a:off x="5933653" y="1277365"/>
        <a:ext cx="2219346" cy="1377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F4180-902C-4E47-A73D-A65C1E34AEEB}">
      <dsp:nvSpPr>
        <dsp:cNvPr id="0" name=""/>
        <dsp:cNvSpPr/>
      </dsp:nvSpPr>
      <dsp:spPr>
        <a:xfrm>
          <a:off x="738477" y="418757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799BA-3514-4054-BEBE-72DD3AF220AB}">
      <dsp:nvSpPr>
        <dsp:cNvPr id="0" name=""/>
        <dsp:cNvSpPr/>
      </dsp:nvSpPr>
      <dsp:spPr>
        <a:xfrm>
          <a:off x="78583" y="2002172"/>
          <a:ext cx="2399612" cy="177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Relies on molecular markers (polymorphisms in individuals within populations)</a:t>
          </a:r>
          <a:endParaRPr lang="en-US" sz="1800" kern="1200" dirty="0"/>
        </a:p>
      </dsp:txBody>
      <dsp:txXfrm>
        <a:off x="78583" y="2002172"/>
        <a:ext cx="2399612" cy="1771875"/>
      </dsp:txXfrm>
    </dsp:sp>
    <dsp:sp modelId="{5C0A4498-BF0F-47DE-B5B9-774EBFBFAD21}">
      <dsp:nvSpPr>
        <dsp:cNvPr id="0" name=""/>
        <dsp:cNvSpPr/>
      </dsp:nvSpPr>
      <dsp:spPr>
        <a:xfrm>
          <a:off x="3558022" y="418757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7B437-8E6B-4598-8115-E07D89A258AD}">
      <dsp:nvSpPr>
        <dsp:cNvPr id="0" name=""/>
        <dsp:cNvSpPr/>
      </dsp:nvSpPr>
      <dsp:spPr>
        <a:xfrm>
          <a:off x="2898129" y="2002172"/>
          <a:ext cx="2399612" cy="177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Generally, we are interested in gene flow and deviations from Hardy-Weinberg (see the vast body of literature emerging from the ‘modern synthesis’)</a:t>
          </a:r>
          <a:endParaRPr lang="en-US" sz="1800" kern="1200" dirty="0"/>
        </a:p>
      </dsp:txBody>
      <dsp:txXfrm>
        <a:off x="2898129" y="2002172"/>
        <a:ext cx="2399612" cy="1771875"/>
      </dsp:txXfrm>
    </dsp:sp>
    <dsp:sp modelId="{78B3D8BF-C7A7-4132-9EAD-37CF45C8CEB7}">
      <dsp:nvSpPr>
        <dsp:cNvPr id="0" name=""/>
        <dsp:cNvSpPr/>
      </dsp:nvSpPr>
      <dsp:spPr>
        <a:xfrm>
          <a:off x="6377567" y="418757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26702-77B7-496F-B3E5-F2FFEF2E9825}">
      <dsp:nvSpPr>
        <dsp:cNvPr id="0" name=""/>
        <dsp:cNvSpPr/>
      </dsp:nvSpPr>
      <dsp:spPr>
        <a:xfrm>
          <a:off x="5717674" y="2002172"/>
          <a:ext cx="2399612" cy="177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Changes in population size over time, conservation genetics and gene mapping etc.</a:t>
          </a:r>
          <a:endParaRPr lang="en-US" sz="1800" kern="1200" dirty="0"/>
        </a:p>
      </dsp:txBody>
      <dsp:txXfrm>
        <a:off x="5717674" y="2002172"/>
        <a:ext cx="2399612" cy="1771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D4D40-578A-4C24-B166-B00FF74F7489}">
      <dsp:nvSpPr>
        <dsp:cNvPr id="0" name=""/>
        <dsp:cNvSpPr/>
      </dsp:nvSpPr>
      <dsp:spPr>
        <a:xfrm>
          <a:off x="0" y="431616"/>
          <a:ext cx="2561209" cy="1536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Dominant (two alleles) and codominant (many alleles)</a:t>
          </a:r>
          <a:endParaRPr lang="en-US" sz="1600" kern="1200"/>
        </a:p>
      </dsp:txBody>
      <dsp:txXfrm>
        <a:off x="0" y="431616"/>
        <a:ext cx="2561209" cy="1536725"/>
      </dsp:txXfrm>
    </dsp:sp>
    <dsp:sp modelId="{27DF5A2E-81E6-4F8F-A136-3BCA8D9ADD9D}">
      <dsp:nvSpPr>
        <dsp:cNvPr id="0" name=""/>
        <dsp:cNvSpPr/>
      </dsp:nvSpPr>
      <dsp:spPr>
        <a:xfrm>
          <a:off x="2817330" y="431616"/>
          <a:ext cx="2561209" cy="1536725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Anonymous (not under selection these neutral markers conform to assumptions under Hardy-Weinberg (e.g., SSRs) are not under selection</a:t>
          </a:r>
          <a:endParaRPr lang="en-US" sz="1600" kern="1200"/>
        </a:p>
      </dsp:txBody>
      <dsp:txXfrm>
        <a:off x="2817330" y="431616"/>
        <a:ext cx="2561209" cy="1536725"/>
      </dsp:txXfrm>
    </dsp:sp>
    <dsp:sp modelId="{D2B5096C-5A0E-4E22-BAAF-7566B21F28F0}">
      <dsp:nvSpPr>
        <dsp:cNvPr id="0" name=""/>
        <dsp:cNvSpPr/>
      </dsp:nvSpPr>
      <dsp:spPr>
        <a:xfrm>
          <a:off x="5634661" y="431616"/>
          <a:ext cx="2561209" cy="1536725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Parental assignment, gene flow and marker aided selection etc.</a:t>
          </a:r>
          <a:endParaRPr lang="en-US" sz="1600" kern="1200"/>
        </a:p>
      </dsp:txBody>
      <dsp:txXfrm>
        <a:off x="5634661" y="431616"/>
        <a:ext cx="2561209" cy="1536725"/>
      </dsp:txXfrm>
    </dsp:sp>
    <dsp:sp modelId="{50FD85DA-3883-4DE6-AC18-68302905E42E}">
      <dsp:nvSpPr>
        <dsp:cNvPr id="0" name=""/>
        <dsp:cNvSpPr/>
      </dsp:nvSpPr>
      <dsp:spPr>
        <a:xfrm>
          <a:off x="1408665" y="2224462"/>
          <a:ext cx="2561209" cy="1536725"/>
        </a:xfrm>
        <a:prstGeom prst="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Genic (specific region, usually a transcribed gene)</a:t>
          </a:r>
          <a:endParaRPr lang="en-US" sz="1600" kern="1200"/>
        </a:p>
      </dsp:txBody>
      <dsp:txXfrm>
        <a:off x="1408665" y="2224462"/>
        <a:ext cx="2561209" cy="1536725"/>
      </dsp:txXfrm>
    </dsp:sp>
    <dsp:sp modelId="{BD1B00B7-2DD2-4172-A695-4AB7A7D75B49}">
      <dsp:nvSpPr>
        <dsp:cNvPr id="0" name=""/>
        <dsp:cNvSpPr/>
      </dsp:nvSpPr>
      <dsp:spPr>
        <a:xfrm>
          <a:off x="4225995" y="2224462"/>
          <a:ext cx="2561209" cy="1536725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Bi-parental or uniparental (e.g., mtDNA)</a:t>
          </a:r>
          <a:endParaRPr lang="en-US" sz="1600" kern="1200"/>
        </a:p>
      </dsp:txBody>
      <dsp:txXfrm>
        <a:off x="4225995" y="2224462"/>
        <a:ext cx="2561209" cy="1536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8EDA4-B526-4887-8989-E1247827E2D0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863E0-407A-410B-9243-0FEB8BC8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6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50905-B848-4D29-A025-432292AF6B2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52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50905-B848-4D29-A025-432292AF6B2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46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41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30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77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033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2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39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19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3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55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03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2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E6F4D8-089A-48F7-9A66-B62CFA8C367F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3CE01C-F572-443C-8BB3-96455BB53E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09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Chemical Compounds">
            <a:extLst>
              <a:ext uri="{FF2B5EF4-FFF2-40B4-BE49-F238E27FC236}">
                <a16:creationId xmlns:a16="http://schemas.microsoft.com/office/drawing/2014/main" id="{4CC55D16-2E04-EA58-8F5B-4963837715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C1F1B-446A-E7AF-C71B-44969544F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408" y="162775"/>
            <a:ext cx="6742611" cy="18820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4500" b="1" dirty="0">
                <a:solidFill>
                  <a:srgbClr val="FFFFFF"/>
                </a:solidFill>
              </a:rPr>
              <a:t>Molecular Ecology in Entomology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90394-3C5D-3B7D-B0FB-BCB22662D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813" y="3147321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25000" lnSpcReduction="20000"/>
          </a:bodyPr>
          <a:lstStyle/>
          <a:p>
            <a:r>
              <a:rPr lang="en-GB" sz="11200" dirty="0">
                <a:solidFill>
                  <a:srgbClr val="FFFFFF"/>
                </a:solidFill>
              </a:rPr>
              <a:t>Research Skills in Entomology</a:t>
            </a:r>
          </a:p>
          <a:p>
            <a:endParaRPr lang="en-GB" sz="11200" dirty="0">
              <a:solidFill>
                <a:srgbClr val="FFFFFF"/>
              </a:solidFill>
            </a:endParaRPr>
          </a:p>
          <a:p>
            <a:r>
              <a:rPr lang="en-GB" sz="11200" dirty="0">
                <a:solidFill>
                  <a:srgbClr val="FFFFFF"/>
                </a:solidFill>
              </a:rPr>
              <a:t>11/07/24</a:t>
            </a:r>
          </a:p>
          <a:p>
            <a:endParaRPr lang="en-GB" sz="11200" dirty="0">
              <a:solidFill>
                <a:srgbClr val="FFFFFF"/>
              </a:solidFill>
            </a:endParaRPr>
          </a:p>
          <a:p>
            <a:r>
              <a:rPr lang="en-GB" sz="11200" dirty="0">
                <a:solidFill>
                  <a:srgbClr val="FFFFFF"/>
                </a:solidFill>
              </a:rPr>
              <a:t>Simon Segar</a:t>
            </a:r>
          </a:p>
          <a:p>
            <a:r>
              <a:rPr lang="en-GB" sz="11200" dirty="0">
                <a:solidFill>
                  <a:srgbClr val="FFFFFF"/>
                </a:solidFill>
              </a:rPr>
              <a:t>ssegar@harper-adams.ac.uk</a:t>
            </a:r>
          </a:p>
          <a:p>
            <a:endParaRPr lang="en-GB" sz="11200" dirty="0">
              <a:solidFill>
                <a:srgbClr val="FFFFFF"/>
              </a:solidFill>
            </a:endParaRPr>
          </a:p>
          <a:p>
            <a:endParaRPr lang="en-GB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17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22D2-BDDD-3156-23AE-9FC78506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Techniques: Nanopore Sequencing</a:t>
            </a:r>
          </a:p>
        </p:txBody>
      </p:sp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2C2C92A7-D1F1-930F-175C-418679504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21" y="1511919"/>
            <a:ext cx="5419311" cy="38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etal nuts and bolts">
            <a:extLst>
              <a:ext uri="{FF2B5EF4-FFF2-40B4-BE49-F238E27FC236}">
                <a16:creationId xmlns:a16="http://schemas.microsoft.com/office/drawing/2014/main" id="{9AA6778F-9AE1-026D-829B-D1CAE99CD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3031" y="1885950"/>
            <a:ext cx="6379369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990C1-00FF-6471-E005-6714A6F8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356" y="2247900"/>
            <a:ext cx="5686425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forget that these are tools. Good science is underpinned by observations and questions, embedded in solid theory and predictions. It requires tools but is not built around them.</a:t>
            </a:r>
          </a:p>
        </p:txBody>
      </p:sp>
    </p:spTree>
    <p:extLst>
      <p:ext uri="{BB962C8B-B14F-4D97-AF65-F5344CB8AC3E}">
        <p14:creationId xmlns:p14="http://schemas.microsoft.com/office/powerpoint/2010/main" val="23411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AC53-3356-E88F-CE2E-17F3E493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14" y="-5969"/>
            <a:ext cx="6955972" cy="862436"/>
          </a:xfrm>
        </p:spPr>
        <p:txBody>
          <a:bodyPr>
            <a:normAutofit fontScale="90000"/>
          </a:bodyPr>
          <a:lstStyle/>
          <a:p>
            <a:r>
              <a:rPr lang="en-GB" dirty="0"/>
              <a:t>The onion of Molecular Ecology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C44D73-B45B-6E53-60B8-9AE2F28E3EF5}"/>
              </a:ext>
            </a:extLst>
          </p:cNvPr>
          <p:cNvGrpSpPr/>
          <p:nvPr/>
        </p:nvGrpSpPr>
        <p:grpSpPr>
          <a:xfrm>
            <a:off x="979714" y="1690689"/>
            <a:ext cx="6955972" cy="4802185"/>
            <a:chOff x="979714" y="1690689"/>
            <a:chExt cx="6955972" cy="480218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7F2358F-0710-5ACC-EDD8-3EC15772C068}"/>
                </a:ext>
              </a:extLst>
            </p:cNvPr>
            <p:cNvSpPr/>
            <p:nvPr/>
          </p:nvSpPr>
          <p:spPr>
            <a:xfrm>
              <a:off x="979714" y="1690689"/>
              <a:ext cx="6955972" cy="480218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773BA2-1EB5-BD07-7FE1-987391105299}"/>
                </a:ext>
              </a:extLst>
            </p:cNvPr>
            <p:cNvSpPr/>
            <p:nvPr/>
          </p:nvSpPr>
          <p:spPr>
            <a:xfrm>
              <a:off x="1649186" y="2075429"/>
              <a:ext cx="5845628" cy="403270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B0B585F-4788-E753-88F5-6158B1E5CA5E}"/>
                </a:ext>
              </a:extLst>
            </p:cNvPr>
            <p:cNvSpPr/>
            <p:nvPr/>
          </p:nvSpPr>
          <p:spPr>
            <a:xfrm>
              <a:off x="2194832" y="2405742"/>
              <a:ext cx="4754336" cy="3412047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AB37B-0D69-5782-0876-F70397EBD70A}"/>
                </a:ext>
              </a:extLst>
            </p:cNvPr>
            <p:cNvSpPr/>
            <p:nvPr/>
          </p:nvSpPr>
          <p:spPr>
            <a:xfrm>
              <a:off x="2895600" y="2819399"/>
              <a:ext cx="3605212" cy="275071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83062A5-5644-7B83-6537-EFC77CBC36E2}"/>
                </a:ext>
              </a:extLst>
            </p:cNvPr>
            <p:cNvSpPr/>
            <p:nvPr/>
          </p:nvSpPr>
          <p:spPr>
            <a:xfrm>
              <a:off x="3439886" y="3243943"/>
              <a:ext cx="2707140" cy="19233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35C1F07-1AA4-3E1B-6F21-C2D84FD1EBF2}"/>
              </a:ext>
            </a:extLst>
          </p:cNvPr>
          <p:cNvSpPr txBox="1"/>
          <p:nvPr/>
        </p:nvSpPr>
        <p:spPr>
          <a:xfrm>
            <a:off x="4099492" y="3871589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cell genomics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2C048-7033-5E6A-1E4A-5B3955A1FAFB}"/>
              </a:ext>
            </a:extLst>
          </p:cNvPr>
          <p:cNvSpPr txBox="1"/>
          <p:nvPr/>
        </p:nvSpPr>
        <p:spPr>
          <a:xfrm>
            <a:off x="2999014" y="3521794"/>
            <a:ext cx="226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Metagenomics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C6CFC-B714-1396-0661-CA169EFA4AD4}"/>
              </a:ext>
            </a:extLst>
          </p:cNvPr>
          <p:cNvSpPr txBox="1"/>
          <p:nvPr/>
        </p:nvSpPr>
        <p:spPr>
          <a:xfrm>
            <a:off x="1903978" y="3152462"/>
            <a:ext cx="424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genetics/genomics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3FBEA-B85C-90EF-B93D-6E8C548779DF}"/>
              </a:ext>
            </a:extLst>
          </p:cNvPr>
          <p:cNvSpPr txBox="1"/>
          <p:nvPr/>
        </p:nvSpPr>
        <p:spPr>
          <a:xfrm>
            <a:off x="-57150" y="2028706"/>
            <a:ext cx="380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Biogeography and macroevolution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1739A-B85D-7A69-2D38-52FD3FE4CBAD}"/>
              </a:ext>
            </a:extLst>
          </p:cNvPr>
          <p:cNvSpPr txBox="1"/>
          <p:nvPr/>
        </p:nvSpPr>
        <p:spPr>
          <a:xfrm>
            <a:off x="277075" y="2574861"/>
            <a:ext cx="347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Whole genome phylogenetics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77E2B4-5E9A-AF8C-53A0-1CF981940207}"/>
              </a:ext>
            </a:extLst>
          </p:cNvPr>
          <p:cNvSpPr txBox="1"/>
          <p:nvPr/>
        </p:nvSpPr>
        <p:spPr>
          <a:xfrm>
            <a:off x="1753960" y="3868030"/>
            <a:ext cx="213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Microevolution</a:t>
            </a:r>
          </a:p>
        </p:txBody>
      </p:sp>
    </p:spTree>
    <p:extLst>
      <p:ext uri="{BB962C8B-B14F-4D97-AF65-F5344CB8AC3E}">
        <p14:creationId xmlns:p14="http://schemas.microsoft.com/office/powerpoint/2010/main" val="24764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genetic engineering&#10;&#10;Description automatically generated">
            <a:extLst>
              <a:ext uri="{FF2B5EF4-FFF2-40B4-BE49-F238E27FC236}">
                <a16:creationId xmlns:a16="http://schemas.microsoft.com/office/drawing/2014/main" id="{C166F2F0-4840-79C5-1AEF-B514F20C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54" y="457200"/>
            <a:ext cx="6226091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8DAB23-AA45-527D-5050-C186BFBA3A75}"/>
              </a:ext>
            </a:extLst>
          </p:cNvPr>
          <p:cNvSpPr/>
          <p:nvPr/>
        </p:nvSpPr>
        <p:spPr>
          <a:xfrm>
            <a:off x="1458954" y="2640563"/>
            <a:ext cx="1868840" cy="15162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168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C18D2-9EC5-1FDB-94CF-28AE44F6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Population Genetics I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B5E70D3-C5C6-E3FA-1E0A-D454875AD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056482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76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C18D2-9EC5-1FDB-94CF-28AE44F6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Population Genetics II</a:t>
            </a:r>
          </a:p>
        </p:txBody>
      </p:sp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8A00BE07-BAC2-972B-9A70-075BEC0BB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51425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03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DD2E6-F5EE-4BB3-6A9F-F45BCD31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Markers and more markers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E6CB55-D96A-411B-2C8E-5960EF5B8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80788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16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AFA42-4600-05B8-1058-B0F1B2B5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Give it a go…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CE5456-9210-D6E1-F1B1-CBFC4F4FC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44" y="1675227"/>
            <a:ext cx="681271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B62EE-50C9-3955-B8BF-572769D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5510253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SNPs</a:t>
            </a:r>
          </a:p>
        </p:txBody>
      </p:sp>
      <p:pic>
        <p:nvPicPr>
          <p:cNvPr id="5" name="Picture 4" descr="A close-up of a dna test&#10;&#10;Description automatically generated">
            <a:extLst>
              <a:ext uri="{FF2B5EF4-FFF2-40B4-BE49-F238E27FC236}">
                <a16:creationId xmlns:a16="http://schemas.microsoft.com/office/drawing/2014/main" id="{341828CA-12ED-E550-5BDF-567CFF816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92" y="858821"/>
            <a:ext cx="6233615" cy="23027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F915-008D-93DF-ED55-77770E17D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192" y="3833199"/>
            <a:ext cx="5195979" cy="111998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700" dirty="0"/>
              <a:t>Single nucleotide polymorphisms</a:t>
            </a:r>
          </a:p>
        </p:txBody>
      </p:sp>
    </p:spTree>
    <p:extLst>
      <p:ext uri="{BB962C8B-B14F-4D97-AF65-F5344CB8AC3E}">
        <p14:creationId xmlns:p14="http://schemas.microsoft.com/office/powerpoint/2010/main" val="1781772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D82879-13B9-C0CB-16B0-AC769735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4" y="255287"/>
            <a:ext cx="7569589" cy="2863997"/>
          </a:xfrm>
          <a:prstGeom prst="rect">
            <a:avLst/>
          </a:prstGeom>
        </p:spPr>
      </p:pic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29F701B9-96FB-F4B9-E136-DD69698ED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23" y="3212913"/>
            <a:ext cx="7340977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6E2B8-4772-1572-B53C-935FA13B1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2726A23-E581-D3BE-9D94-862B82518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039642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909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C18D2-9EC5-1FDB-94CF-28AE44F6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056"/>
            <a:ext cx="3181803" cy="6551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Phylogeography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93BDF-11C4-C782-2550-FD1D42C3E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9" y="340182"/>
            <a:ext cx="4687394" cy="3726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6AB04-1723-C75A-F319-D2A0954E729F}"/>
              </a:ext>
            </a:extLst>
          </p:cNvPr>
          <p:cNvSpPr txBox="1"/>
          <p:nvPr/>
        </p:nvSpPr>
        <p:spPr>
          <a:xfrm>
            <a:off x="746606" y="4446905"/>
            <a:ext cx="8473594" cy="3197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How have historical processes shaped extant distributions of species?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Approach and markers bridge gap between population genetics and phylogeny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0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57DFE8-2C79-4920-9EB2-E40AC751A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8" y="457200"/>
            <a:ext cx="7730724" cy="59436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9A8F3BB-0196-4C44-885D-8A17295E1066}"/>
              </a:ext>
            </a:extLst>
          </p:cNvPr>
          <p:cNvSpPr/>
          <p:nvPr/>
        </p:nvSpPr>
        <p:spPr>
          <a:xfrm rot="18958392">
            <a:off x="5235096" y="3453259"/>
            <a:ext cx="938038" cy="22238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32E94B4-D951-477C-A385-6433C8E44F2B}"/>
              </a:ext>
            </a:extLst>
          </p:cNvPr>
          <p:cNvSpPr/>
          <p:nvPr/>
        </p:nvSpPr>
        <p:spPr>
          <a:xfrm rot="20479365">
            <a:off x="5464926" y="3936107"/>
            <a:ext cx="1825528" cy="22238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4CB5479-F92F-46FA-A8F7-E25CD11D883C}"/>
              </a:ext>
            </a:extLst>
          </p:cNvPr>
          <p:cNvSpPr/>
          <p:nvPr/>
        </p:nvSpPr>
        <p:spPr>
          <a:xfrm rot="17244090">
            <a:off x="4535583" y="3162789"/>
            <a:ext cx="489142" cy="2223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4F8C8F-6927-4245-B1AF-7AAA36FDA87A}"/>
              </a:ext>
            </a:extLst>
          </p:cNvPr>
          <p:cNvSpPr/>
          <p:nvPr/>
        </p:nvSpPr>
        <p:spPr>
          <a:xfrm rot="17244090">
            <a:off x="4286997" y="3047347"/>
            <a:ext cx="489142" cy="2223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29CC5A0-4AF2-4016-B083-E83EA7C9FD2F}"/>
              </a:ext>
            </a:extLst>
          </p:cNvPr>
          <p:cNvSpPr/>
          <p:nvPr/>
        </p:nvSpPr>
        <p:spPr>
          <a:xfrm rot="12917900">
            <a:off x="3138535" y="2841612"/>
            <a:ext cx="1290950" cy="2223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CBA1F938-EC54-4AD9-BE96-8A95FF9B5B3F}"/>
              </a:ext>
            </a:extLst>
          </p:cNvPr>
          <p:cNvSpPr/>
          <p:nvPr/>
        </p:nvSpPr>
        <p:spPr>
          <a:xfrm rot="911435" flipV="1">
            <a:off x="3740051" y="2106273"/>
            <a:ext cx="2289283" cy="473976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1EFAA54-2334-4A82-88BF-EFFCB69FBD2F}"/>
              </a:ext>
            </a:extLst>
          </p:cNvPr>
          <p:cNvSpPr/>
          <p:nvPr/>
        </p:nvSpPr>
        <p:spPr>
          <a:xfrm rot="9336897">
            <a:off x="5122105" y="2896159"/>
            <a:ext cx="561131" cy="22238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1E4E19-4FA0-43DE-9B95-6951A5A81F9E}"/>
              </a:ext>
            </a:extLst>
          </p:cNvPr>
          <p:cNvSpPr txBox="1"/>
          <p:nvPr/>
        </p:nvSpPr>
        <p:spPr>
          <a:xfrm>
            <a:off x="4800763" y="3359907"/>
            <a:ext cx="768955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93192">
              <a:spcAft>
                <a:spcPts val="600"/>
              </a:spcAft>
            </a:pPr>
            <a:r>
              <a:rPr lang="en-GB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MYA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650BF-44D8-46CE-BA49-C9304AE5A7F3}"/>
              </a:ext>
            </a:extLst>
          </p:cNvPr>
          <p:cNvSpPr txBox="1"/>
          <p:nvPr/>
        </p:nvSpPr>
        <p:spPr>
          <a:xfrm>
            <a:off x="5289607" y="1814622"/>
            <a:ext cx="829016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93192">
              <a:spcAft>
                <a:spcPts val="600"/>
              </a:spcAft>
            </a:pPr>
            <a:r>
              <a:rPr lang="en-GB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MYA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88312-A8F8-497A-847C-BAEC98805FA7}"/>
              </a:ext>
            </a:extLst>
          </p:cNvPr>
          <p:cNvSpPr txBox="1"/>
          <p:nvPr/>
        </p:nvSpPr>
        <p:spPr>
          <a:xfrm>
            <a:off x="5051658" y="3121643"/>
            <a:ext cx="872134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93192">
              <a:spcAft>
                <a:spcPts val="600"/>
              </a:spcAft>
            </a:pPr>
            <a:r>
              <a:rPr lang="en-GB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0.6 MYA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5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D0B6A-E728-DBD1-52CB-56435934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81" y="629042"/>
            <a:ext cx="3872267" cy="26359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COI Haplotype Network </a:t>
            </a:r>
            <a:r>
              <a:rPr lang="en-US" sz="42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Idaea</a:t>
            </a:r>
            <a:r>
              <a:rPr lang="en-US" sz="42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simplex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at Mt Wilhelm by Sentiko Ibalim</a:t>
            </a:r>
            <a:endParaRPr lang="en-US" sz="42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network of colorful circles and dots&#10;&#10;Description automatically generated">
            <a:extLst>
              <a:ext uri="{FF2B5EF4-FFF2-40B4-BE49-F238E27FC236}">
                <a16:creationId xmlns:a16="http://schemas.microsoft.com/office/drawing/2014/main" id="{BCAB4507-462B-6671-0F54-38FF2997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81" y="2175408"/>
            <a:ext cx="4631238" cy="35929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 descr="A close up of a moth&#10;&#10;Description automatically generated">
            <a:extLst>
              <a:ext uri="{FF2B5EF4-FFF2-40B4-BE49-F238E27FC236}">
                <a16:creationId xmlns:a16="http://schemas.microsoft.com/office/drawing/2014/main" id="{93E0479D-E336-465E-4EAD-250616BBA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3" y="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6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6ABA-FD54-4E99-86BA-6144F5E3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DNA Barcoding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E72-C5EE-45A5-A41A-9A7FA3E7F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549" y="2055815"/>
            <a:ext cx="6843804" cy="4351338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Even low estimates of insect diversity surpass what we have described (e.g. only one million or so species described vs. an average of around six million predicted).</a:t>
            </a:r>
          </a:p>
          <a:p>
            <a:r>
              <a:rPr lang="en-GB"/>
              <a:t>Need for ‘turbo taxonomy’</a:t>
            </a:r>
          </a:p>
          <a:p>
            <a:r>
              <a:rPr lang="en-GB"/>
              <a:t>DNA barcoding provides a rapid and standardised approach to creating an inventory of insect life and fast tracking alpha taxonomy</a:t>
            </a:r>
          </a:p>
          <a:p>
            <a:r>
              <a:rPr lang="en-GB"/>
              <a:t>Distinction between species identification and species delineation (latter seeks explore genetic boundaries of a new taxon)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E9E62-A815-4F82-8883-C48C0EDCB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61" y="0"/>
            <a:ext cx="25431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5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Species identification vs. species delineation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Identification: provisional assignment of a species name to a specimen =&gt; our focus is on identification, but we will cover delineation</a:t>
            </a:r>
          </a:p>
          <a:p>
            <a:endParaRPr lang="en-GB" dirty="0"/>
          </a:p>
          <a:p>
            <a:r>
              <a:rPr lang="en-GB" dirty="0"/>
              <a:t>Delineation: exploring the evolutionary boundaries of a new taxa</a:t>
            </a:r>
          </a:p>
        </p:txBody>
      </p:sp>
    </p:spTree>
    <p:extLst>
      <p:ext uri="{BB962C8B-B14F-4D97-AF65-F5344CB8AC3E}">
        <p14:creationId xmlns:p14="http://schemas.microsoft.com/office/powerpoint/2010/main" val="3582821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0DB8A-C6A2-4FDC-8848-66ACF25B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" y="1435939"/>
            <a:ext cx="9008833" cy="38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20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B7D4-C67F-4FCE-8C70-1AB5FFA1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171" y="167638"/>
            <a:ext cx="5917755" cy="933671"/>
          </a:xfrm>
        </p:spPr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2D5A-6AFE-4A9A-8D8D-202D58DF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14" y="1417931"/>
            <a:ext cx="5801271" cy="4843088"/>
          </a:xfrm>
        </p:spPr>
        <p:txBody>
          <a:bodyPr>
            <a:normAutofit fontScale="92500"/>
          </a:bodyPr>
          <a:lstStyle/>
          <a:p>
            <a:r>
              <a:rPr lang="en-GB" dirty="0"/>
              <a:t>Sequencing of a 658 bp long section of the cytochrome oxidase 1 (COI) gene.</a:t>
            </a:r>
          </a:p>
          <a:p>
            <a:r>
              <a:rPr lang="en-GB" dirty="0"/>
              <a:t>Sequences from non-breeding sister taxa are typically greater than 2% different in terms of base composition: gap between intra- and inter-specific variation</a:t>
            </a:r>
          </a:p>
          <a:p>
            <a:r>
              <a:rPr lang="en-GB" dirty="0"/>
              <a:t>Mitochondrial gene, evolves rapidly and subject to high levels of genetic drift (only inherited from one parent)</a:t>
            </a:r>
          </a:p>
          <a:p>
            <a:r>
              <a:rPr lang="en-GB" dirty="0"/>
              <a:t>Smaller effective population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0B5D1-3C59-4E14-802B-4B81FFA433A2}"/>
              </a:ext>
            </a:extLst>
          </p:cNvPr>
          <p:cNvSpPr txBox="1"/>
          <p:nvPr/>
        </p:nvSpPr>
        <p:spPr>
          <a:xfrm>
            <a:off x="250077" y="6321030"/>
            <a:ext cx="500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Hubert and Hanner, 2015. DNA Barcodes.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46E01EF-96ED-45EC-B338-F3857A7F9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47" y="2306053"/>
            <a:ext cx="2634676" cy="17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3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2064" y="176344"/>
            <a:ext cx="6878749" cy="1009386"/>
          </a:xfrm>
        </p:spPr>
        <p:txBody>
          <a:bodyPr/>
          <a:lstStyle/>
          <a:p>
            <a:r>
              <a:rPr lang="en-GB" dirty="0"/>
              <a:t>Mind the ‘barcoding’ gap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2" y="1185730"/>
            <a:ext cx="8528555" cy="538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2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8DAB-EC14-4F14-BEA9-3EF6D3A7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465" y="-102250"/>
            <a:ext cx="7886700" cy="1325563"/>
          </a:xfrm>
        </p:spPr>
        <p:txBody>
          <a:bodyPr/>
          <a:lstStyle/>
          <a:p>
            <a:r>
              <a:rPr lang="en-GB" dirty="0"/>
              <a:t>Here today, gone tomorrow?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5B014-E52A-4C2F-A6D8-A9AEC6A5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1708"/>
            <a:ext cx="7886700" cy="49252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Evidence for insect declines, while mixed and with a strong temperate bias, shows that we are loosing species faster than we can describe them!</a:t>
            </a:r>
          </a:p>
          <a:p>
            <a:endParaRPr lang="en-GB" dirty="0"/>
          </a:p>
          <a:p>
            <a:r>
              <a:rPr lang="en-GB" dirty="0"/>
              <a:t>Discussion points:</a:t>
            </a:r>
          </a:p>
          <a:p>
            <a:pPr>
              <a:buFontTx/>
              <a:buChar char="-"/>
            </a:pPr>
            <a:r>
              <a:rPr lang="en-GB" dirty="0"/>
              <a:t>Species inventory</a:t>
            </a:r>
          </a:p>
          <a:p>
            <a:pPr>
              <a:buFontTx/>
              <a:buChar char="-"/>
            </a:pPr>
            <a:r>
              <a:rPr lang="en-GB" dirty="0"/>
              <a:t>Morphospecies</a:t>
            </a:r>
          </a:p>
          <a:p>
            <a:pPr>
              <a:buFontTx/>
              <a:buChar char="-"/>
            </a:pPr>
            <a:r>
              <a:rPr lang="en-GB" dirty="0"/>
              <a:t>Connecting biotas</a:t>
            </a:r>
          </a:p>
          <a:p>
            <a:pPr>
              <a:buFontTx/>
              <a:buChar char="-"/>
            </a:pPr>
            <a:r>
              <a:rPr lang="en-GB" dirty="0" err="1"/>
              <a:t>Phylogeography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Metabarcoding</a:t>
            </a:r>
          </a:p>
          <a:p>
            <a:pPr>
              <a:buFontTx/>
              <a:buChar char="-"/>
            </a:pPr>
            <a:r>
              <a:rPr lang="en-GB" dirty="0"/>
              <a:t>Linking sexes</a:t>
            </a:r>
          </a:p>
          <a:p>
            <a:pPr>
              <a:buFontTx/>
              <a:buChar char="-"/>
            </a:pPr>
            <a:r>
              <a:rPr lang="en-GB" dirty="0"/>
              <a:t>eDNA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85428-6E7B-4C76-ADAA-4E8DEE5AEAE7}"/>
              </a:ext>
            </a:extLst>
          </p:cNvPr>
          <p:cNvSpPr txBox="1"/>
          <p:nvPr/>
        </p:nvSpPr>
        <p:spPr>
          <a:xfrm>
            <a:off x="355276" y="6394976"/>
            <a:ext cx="413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Saunders et al., 2020. </a:t>
            </a:r>
            <a:r>
              <a:rPr lang="en-GB" dirty="0" err="1"/>
              <a:t>BioScience</a:t>
            </a:r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9E866-B004-4400-94C9-E0902466C0F4}"/>
              </a:ext>
            </a:extLst>
          </p:cNvPr>
          <p:cNvSpPr txBox="1"/>
          <p:nvPr/>
        </p:nvSpPr>
        <p:spPr>
          <a:xfrm>
            <a:off x="5282553" y="5824305"/>
            <a:ext cx="3325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Caeruleuptychia</a:t>
            </a:r>
            <a:r>
              <a:rPr lang="en-GB" dirty="0"/>
              <a:t>  (Lepidoptera, </a:t>
            </a:r>
            <a:r>
              <a:rPr lang="en-GB" dirty="0" err="1"/>
              <a:t>Nymphalidae</a:t>
            </a:r>
            <a:r>
              <a:rPr lang="en-GB" dirty="0"/>
              <a:t>, </a:t>
            </a:r>
            <a:r>
              <a:rPr lang="en-GB" dirty="0" err="1"/>
              <a:t>Satyrinae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4C5EE4-5533-4CC0-A904-47CBD9172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6" y="2466658"/>
            <a:ext cx="3656778" cy="30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44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A2ECEB-6DB4-4B94-B318-D3C60F7981D5}"/>
              </a:ext>
            </a:extLst>
          </p:cNvPr>
          <p:cNvSpPr txBox="1"/>
          <p:nvPr/>
        </p:nvSpPr>
        <p:spPr>
          <a:xfrm>
            <a:off x="496927" y="963215"/>
            <a:ext cx="7741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Species identification is central in biological control programmes, disease prevention and diagnosis (e.g. pink cotton boll worm)</a:t>
            </a:r>
          </a:p>
          <a:p>
            <a:pPr algn="ctr"/>
            <a:endParaRPr lang="en-GB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86B2F2-2B60-463C-B17C-DF2C942746E6}"/>
              </a:ext>
            </a:extLst>
          </p:cNvPr>
          <p:cNvSpPr/>
          <p:nvPr/>
        </p:nvSpPr>
        <p:spPr>
          <a:xfrm>
            <a:off x="0" y="-30787"/>
            <a:ext cx="86131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Why species ID is critical to understanding ecology and conservation?</a:t>
            </a:r>
            <a:endParaRPr lang="en-GB" sz="3200" dirty="0"/>
          </a:p>
        </p:txBody>
      </p:sp>
      <p:sp>
        <p:nvSpPr>
          <p:cNvPr id="8" name="Rectangle 7"/>
          <p:cNvSpPr/>
          <p:nvPr/>
        </p:nvSpPr>
        <p:spPr>
          <a:xfrm>
            <a:off x="123760" y="3350649"/>
            <a:ext cx="2505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/>
              <a:t>Pectinophora</a:t>
            </a:r>
            <a:r>
              <a:rPr lang="en-GB" i="1" dirty="0"/>
              <a:t> </a:t>
            </a:r>
            <a:r>
              <a:rPr lang="en-GB" i="1" dirty="0" err="1"/>
              <a:t>gossypiella</a:t>
            </a:r>
            <a:endParaRPr lang="en-GB" i="1" dirty="0"/>
          </a:p>
        </p:txBody>
      </p:sp>
      <p:sp>
        <p:nvSpPr>
          <p:cNvPr id="10" name="Rectangle 9"/>
          <p:cNvSpPr/>
          <p:nvPr/>
        </p:nvSpPr>
        <p:spPr>
          <a:xfrm>
            <a:off x="289574" y="6069023"/>
            <a:ext cx="233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/>
              <a:t>Pectinophora</a:t>
            </a:r>
            <a:r>
              <a:rPr lang="en-GB" i="1" dirty="0"/>
              <a:t> </a:t>
            </a:r>
            <a:r>
              <a:rPr lang="en-GB" i="1" dirty="0" err="1"/>
              <a:t>scutigera</a:t>
            </a:r>
            <a:endParaRPr lang="en-GB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4" y="4078244"/>
            <a:ext cx="2461367" cy="16229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5" y="1802197"/>
            <a:ext cx="2480562" cy="165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58049" y="3457197"/>
            <a:ext cx="223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/>
              <a:t>Pectinophora</a:t>
            </a:r>
            <a:r>
              <a:rPr lang="en-GB" i="1" dirty="0"/>
              <a:t> </a:t>
            </a:r>
            <a:r>
              <a:rPr lang="en-GB" i="1" dirty="0" err="1"/>
              <a:t>endema</a:t>
            </a:r>
            <a:endParaRPr lang="en-GB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5" y="1932712"/>
            <a:ext cx="2126906" cy="14179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96354" y="1563379"/>
            <a:ext cx="1647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Eastern Australia</a:t>
            </a:r>
          </a:p>
          <a:p>
            <a:endParaRPr lang="en-GB" dirty="0"/>
          </a:p>
          <a:p>
            <a:r>
              <a:rPr lang="en-GB" dirty="0"/>
              <a:t>Native </a:t>
            </a:r>
            <a:r>
              <a:rPr lang="en-GB" i="1" dirty="0"/>
              <a:t>Hibiscus</a:t>
            </a:r>
            <a:r>
              <a:rPr lang="en-GB" dirty="0"/>
              <a:t> (</a:t>
            </a:r>
            <a:r>
              <a:rPr lang="en-GB" dirty="0" err="1"/>
              <a:t>Malvaceae</a:t>
            </a:r>
            <a:r>
              <a:rPr lang="en-GB" dirty="0"/>
              <a:t>), not a pest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71126" y="4078244"/>
            <a:ext cx="16476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QLD Australia, PNG, Micronesia and Hawaii</a:t>
            </a:r>
          </a:p>
          <a:p>
            <a:endParaRPr lang="en-GB" dirty="0"/>
          </a:p>
          <a:p>
            <a:r>
              <a:rPr lang="en-GB" dirty="0"/>
              <a:t>Doesn’t diapause in cotton (minor pest)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71126" y="1802197"/>
            <a:ext cx="1647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Western Australia</a:t>
            </a:r>
          </a:p>
          <a:p>
            <a:endParaRPr lang="en-GB" dirty="0"/>
          </a:p>
          <a:p>
            <a:r>
              <a:rPr lang="en-GB" dirty="0"/>
              <a:t>Serious pest of </a:t>
            </a:r>
            <a:r>
              <a:rPr lang="en-GB" i="1" dirty="0" err="1"/>
              <a:t>Gossypium</a:t>
            </a:r>
            <a:r>
              <a:rPr lang="en-GB" dirty="0"/>
              <a:t> spp. (cotton)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47025" y="4750850"/>
            <a:ext cx="3851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Larval morphology and adult genitalia used for ID. Quarantine efforts focused on keeping </a:t>
            </a:r>
            <a:r>
              <a:rPr lang="en-GB" i="1" dirty="0" err="1"/>
              <a:t>Pectinophora</a:t>
            </a:r>
            <a:r>
              <a:rPr lang="en-GB" i="1" dirty="0"/>
              <a:t> </a:t>
            </a:r>
            <a:r>
              <a:rPr lang="en-GB" i="1" dirty="0" err="1"/>
              <a:t>gossypiella</a:t>
            </a:r>
            <a:r>
              <a:rPr lang="en-GB" dirty="0"/>
              <a:t> out of Queensland at great cost to government and industry.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0F2B71-6276-4580-B149-B739B1CE0B42}"/>
              </a:ext>
            </a:extLst>
          </p:cNvPr>
          <p:cNvSpPr/>
          <p:nvPr/>
        </p:nvSpPr>
        <p:spPr>
          <a:xfrm>
            <a:off x="364919" y="1476462"/>
            <a:ext cx="2188603" cy="2000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951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984E-1FAD-AC71-225C-68394A32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365" y="465979"/>
            <a:ext cx="3747406" cy="764107"/>
          </a:xfrm>
        </p:spPr>
        <p:txBody>
          <a:bodyPr/>
          <a:lstStyle/>
          <a:p>
            <a:r>
              <a:rPr lang="en-GB"/>
              <a:t>DNA and RNA</a:t>
            </a:r>
            <a:endParaRPr lang="en-GB" dirty="0"/>
          </a:p>
        </p:txBody>
      </p:sp>
      <p:sp>
        <p:nvSpPr>
          <p:cNvPr id="4" name="object 4" title="Structure of DNA 2">
            <a:extLst>
              <a:ext uri="{FF2B5EF4-FFF2-40B4-BE49-F238E27FC236}">
                <a16:creationId xmlns:a16="http://schemas.microsoft.com/office/drawing/2014/main" id="{7B8DFF6F-5EAE-680A-DB10-B36999BBDCB3}"/>
              </a:ext>
            </a:extLst>
          </p:cNvPr>
          <p:cNvSpPr/>
          <p:nvPr/>
        </p:nvSpPr>
        <p:spPr>
          <a:xfrm>
            <a:off x="419867" y="4439495"/>
            <a:ext cx="2935149" cy="2053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 descr="A diagram of a DNA molecule" title="Structure of DNA 1">
            <a:extLst>
              <a:ext uri="{FF2B5EF4-FFF2-40B4-BE49-F238E27FC236}">
                <a16:creationId xmlns:a16="http://schemas.microsoft.com/office/drawing/2014/main" id="{1EA96885-AD46-58D8-E88F-01E62B7C5226}"/>
              </a:ext>
            </a:extLst>
          </p:cNvPr>
          <p:cNvSpPr/>
          <p:nvPr/>
        </p:nvSpPr>
        <p:spPr>
          <a:xfrm>
            <a:off x="225430" y="1690689"/>
            <a:ext cx="4040569" cy="205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 title="A diagram of RNA">
            <a:extLst>
              <a:ext uri="{FF2B5EF4-FFF2-40B4-BE49-F238E27FC236}">
                <a16:creationId xmlns:a16="http://schemas.microsoft.com/office/drawing/2014/main" id="{4F04C7D8-26F7-F6A3-FC3F-167E17E92CA6}"/>
              </a:ext>
            </a:extLst>
          </p:cNvPr>
          <p:cNvSpPr/>
          <p:nvPr/>
        </p:nvSpPr>
        <p:spPr>
          <a:xfrm>
            <a:off x="4878002" y="1588443"/>
            <a:ext cx="3846131" cy="4744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208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466338-1BBF-49BA-985C-DEC9A3376E55}"/>
              </a:ext>
            </a:extLst>
          </p:cNvPr>
          <p:cNvSpPr/>
          <p:nvPr/>
        </p:nvSpPr>
        <p:spPr>
          <a:xfrm>
            <a:off x="0" y="-30787"/>
            <a:ext cx="86131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Why species ID is critical to understanding ecology and conservation?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49768-62EA-417D-A5BF-13943296279A}"/>
              </a:ext>
            </a:extLst>
          </p:cNvPr>
          <p:cNvSpPr txBox="1"/>
          <p:nvPr/>
        </p:nvSpPr>
        <p:spPr>
          <a:xfrm>
            <a:off x="114136" y="6488668"/>
            <a:ext cx="426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Schonrogge</a:t>
            </a:r>
            <a:r>
              <a:rPr lang="en-GB" dirty="0"/>
              <a:t> et al., 2002. Biol. J. Linn. Soc.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" y="1255323"/>
            <a:ext cx="4485533" cy="3980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663" y="5260460"/>
            <a:ext cx="230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Microdon</a:t>
            </a:r>
            <a:r>
              <a:rPr lang="en-GB" i="1" dirty="0"/>
              <a:t> </a:t>
            </a:r>
            <a:r>
              <a:rPr lang="en-GB" i="1" dirty="0" err="1"/>
              <a:t>mutabilis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21" y="1255323"/>
            <a:ext cx="4228841" cy="2962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84460" y="4347714"/>
            <a:ext cx="22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Microdon</a:t>
            </a:r>
            <a:r>
              <a:rPr lang="en-GB" i="1" dirty="0"/>
              <a:t> </a:t>
            </a:r>
            <a:r>
              <a:rPr lang="en-GB" i="1" dirty="0" err="1"/>
              <a:t>myrmicae</a:t>
            </a:r>
            <a:endParaRPr lang="en-GB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EA632-1DAD-47BD-9818-2D2D231DCE92}"/>
              </a:ext>
            </a:extLst>
          </p:cNvPr>
          <p:cNvSpPr txBox="1"/>
          <p:nvPr/>
        </p:nvSpPr>
        <p:spPr>
          <a:xfrm>
            <a:off x="367642" y="5736064"/>
            <a:ext cx="8613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Identified as two obligate social parasites of ants with different ant hosts: one rare species became two endangered species.</a:t>
            </a:r>
          </a:p>
        </p:txBody>
      </p:sp>
    </p:spTree>
    <p:extLst>
      <p:ext uri="{BB962C8B-B14F-4D97-AF65-F5344CB8AC3E}">
        <p14:creationId xmlns:p14="http://schemas.microsoft.com/office/powerpoint/2010/main" val="331730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5AC41-1AC7-445F-97E6-6821A6ABD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90"/>
            <a:ext cx="8986437" cy="2463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655174-BA33-4ACD-81B5-B2DFB7DA176F}"/>
              </a:ext>
            </a:extLst>
          </p:cNvPr>
          <p:cNvSpPr/>
          <p:nvPr/>
        </p:nvSpPr>
        <p:spPr>
          <a:xfrm>
            <a:off x="1048625" y="10968"/>
            <a:ext cx="7323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Cryptic species and DNA barcoding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30AFA-4086-4950-91FB-0F9328B03EC0}"/>
              </a:ext>
            </a:extLst>
          </p:cNvPr>
          <p:cNvSpPr txBox="1"/>
          <p:nvPr/>
        </p:nvSpPr>
        <p:spPr>
          <a:xfrm>
            <a:off x="131075" y="2977234"/>
            <a:ext cx="4893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Tropical invertebrates are particularly understudied and many cryptic species have been discovered.</a:t>
            </a:r>
          </a:p>
          <a:p>
            <a:endParaRPr lang="en-GB" b="1" dirty="0"/>
          </a:p>
          <a:p>
            <a:r>
              <a:rPr lang="en-GB" b="1" dirty="0"/>
              <a:t>Researchers used DNA barcoding in combination with traditional morphology to assign species ID</a:t>
            </a:r>
          </a:p>
          <a:p>
            <a:endParaRPr lang="en-GB" b="1" dirty="0"/>
          </a:p>
          <a:p>
            <a:r>
              <a:rPr lang="en-GB" b="1" dirty="0"/>
              <a:t>Barcoding of gut content can even reveal interactions that are hard to observe or measure</a:t>
            </a:r>
          </a:p>
          <a:p>
            <a:r>
              <a:rPr lang="en-GB" b="1" dirty="0"/>
              <a:t>(e.g. plant DNA in insect guts).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E10F7-B681-41E2-B625-64DAA3124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34" y="3429000"/>
            <a:ext cx="3457458" cy="3047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B6986-43C1-4915-AD4D-98FB30AC9FF6}"/>
              </a:ext>
            </a:extLst>
          </p:cNvPr>
          <p:cNvSpPr txBox="1"/>
          <p:nvPr/>
        </p:nvSpPr>
        <p:spPr>
          <a:xfrm>
            <a:off x="131075" y="6488668"/>
            <a:ext cx="231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Hebert et al., 2004.</a:t>
            </a:r>
          </a:p>
        </p:txBody>
      </p:sp>
    </p:spTree>
    <p:extLst>
      <p:ext uri="{BB962C8B-B14F-4D97-AF65-F5344CB8AC3E}">
        <p14:creationId xmlns:p14="http://schemas.microsoft.com/office/powerpoint/2010/main" val="338955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3.bp.blogspot.com/-7jrK6sZ70yY/Uo4CPC8iQiI/AAAAAAAAAMA/Mo9onMLKY9E/s1600/GlobalBiodiversity.pn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 t="5000"/>
          <a:stretch>
            <a:fillRect/>
          </a:stretch>
        </p:blipFill>
        <p:spPr bwMode="auto">
          <a:xfrm>
            <a:off x="243016" y="1204736"/>
            <a:ext cx="8695961" cy="547260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43016" y="116632"/>
            <a:ext cx="856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Less than 0.5% of the Worlds Land Mass, 5% of its species found in Papua New Guinea! 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3352800"/>
            <a:ext cx="914400" cy="4572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2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794CD-4EE0-4F3C-9057-A64DD64A0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7441583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latin typeface="+mn-lt"/>
              </a:rPr>
              <a:t>Specimen curation (electronic data)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F2ADC-E737-4DA4-9B36-8C1132C81D23}"/>
              </a:ext>
            </a:extLst>
          </p:cNvPr>
          <p:cNvSpPr/>
          <p:nvPr/>
        </p:nvSpPr>
        <p:spPr>
          <a:xfrm>
            <a:off x="1807484" y="6493265"/>
            <a:ext cx="459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https://www.nhm.ac.uk/our-science/data.html</a:t>
            </a:r>
          </a:p>
        </p:txBody>
      </p:sp>
    </p:spTree>
    <p:extLst>
      <p:ext uri="{BB962C8B-B14F-4D97-AF65-F5344CB8AC3E}">
        <p14:creationId xmlns:p14="http://schemas.microsoft.com/office/powerpoint/2010/main" val="3845203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8E966-21E8-49C4-A0B8-2F333C63A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5" y="786437"/>
            <a:ext cx="7886700" cy="22278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717A4-E427-457B-9EEB-46F97F9AA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3429000"/>
            <a:ext cx="5512958" cy="32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58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202" y="89566"/>
            <a:ext cx="7886700" cy="1325563"/>
          </a:xfrm>
        </p:spPr>
        <p:txBody>
          <a:bodyPr/>
          <a:lstStyle/>
          <a:p>
            <a:pPr algn="ctr"/>
            <a:r>
              <a:rPr lang="en-GB" b="1" dirty="0">
                <a:latin typeface="+mn-lt"/>
              </a:rPr>
              <a:t>The New Guinea </a:t>
            </a:r>
            <a:r>
              <a:rPr lang="en-GB" b="1" dirty="0" err="1">
                <a:latin typeface="+mn-lt"/>
              </a:rPr>
              <a:t>Binatang</a:t>
            </a:r>
            <a:r>
              <a:rPr lang="en-GB" b="1" dirty="0">
                <a:latin typeface="+mn-lt"/>
              </a:rPr>
              <a:t> Research Centre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F85F33-C55F-468B-91E8-D00915A0F3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48" y="3796939"/>
            <a:ext cx="3771814" cy="282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A painting on the wall&#10;&#10;Description automatically generated">
            <a:extLst>
              <a:ext uri="{FF2B5EF4-FFF2-40B4-BE49-F238E27FC236}">
                <a16:creationId xmlns:a16="http://schemas.microsoft.com/office/drawing/2014/main" id="{1268A926-5B26-4C7D-BCF4-EA0916ABC5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03" y="3850212"/>
            <a:ext cx="3617530" cy="2713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1ADA1-F8E8-473F-AFE9-26B1A1750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48" y="1292418"/>
            <a:ext cx="4038704" cy="2418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169BE-F4E1-45F4-82CC-2D691451669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76" y="1292418"/>
            <a:ext cx="3427755" cy="24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5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8107" y="27907"/>
            <a:ext cx="6162372" cy="788066"/>
          </a:xfrm>
        </p:spPr>
        <p:txBody>
          <a:bodyPr/>
          <a:lstStyle/>
          <a:p>
            <a:r>
              <a:rPr lang="en-GB" dirty="0"/>
              <a:t>New Guinea Food Webs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84" y="1618735"/>
            <a:ext cx="5125663" cy="469372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Large scale rearing campaigns across multiple forests (secondary, primary, montane, dynamic plots and felling plots)</a:t>
            </a:r>
          </a:p>
          <a:p>
            <a:r>
              <a:rPr lang="en-GB" dirty="0"/>
              <a:t>Many ongoing research programmes (e.g. insect-plant food webs, ecological speciation, canopy ant ecology etc.)</a:t>
            </a:r>
          </a:p>
          <a:p>
            <a:r>
              <a:rPr lang="en-GB" dirty="0"/>
              <a:t>Started in 1994: </a:t>
            </a:r>
            <a:r>
              <a:rPr lang="en-GB" dirty="0" err="1"/>
              <a:t>parataxonomists</a:t>
            </a:r>
            <a:r>
              <a:rPr lang="en-GB" dirty="0"/>
              <a:t> provide ‘</a:t>
            </a:r>
            <a:r>
              <a:rPr lang="en-GB" dirty="0" err="1"/>
              <a:t>morphospecies</a:t>
            </a:r>
            <a:r>
              <a:rPr lang="en-GB" dirty="0"/>
              <a:t>’ which are passed to taxonomic experts and DNA barcoded (20,000 records of Lepidoptera to date!)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6484" y="6311899"/>
            <a:ext cx="32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http://baloun.entu.cas.cz/png/#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65264-204D-4927-938D-770110A7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70" y="815973"/>
            <a:ext cx="3916646" cy="4340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3390A6-2388-47B4-8A59-818040CFD321}"/>
              </a:ext>
            </a:extLst>
          </p:cNvPr>
          <p:cNvSpPr/>
          <p:nvPr/>
        </p:nvSpPr>
        <p:spPr>
          <a:xfrm>
            <a:off x="5147570" y="5207533"/>
            <a:ext cx="3969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Interaction networks in 0.2 ha of early secondary and primary forests (plant species at the bottom, caterpillar species on top)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064CBF-CB96-4AE4-BC8F-0E4890106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4" y="27907"/>
            <a:ext cx="2000250" cy="1495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F96562-6113-4CC4-8806-370EAB4A8910}"/>
              </a:ext>
            </a:extLst>
          </p:cNvPr>
          <p:cNvSpPr txBox="1"/>
          <p:nvPr/>
        </p:nvSpPr>
        <p:spPr>
          <a:xfrm>
            <a:off x="5839586" y="6467823"/>
            <a:ext cx="383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Redmond et al., 2019. </a:t>
            </a:r>
            <a:r>
              <a:rPr lang="en-GB" dirty="0" err="1"/>
              <a:t>Ecography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767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925" y="120510"/>
            <a:ext cx="8800736" cy="1325563"/>
          </a:xfrm>
        </p:spPr>
        <p:txBody>
          <a:bodyPr/>
          <a:lstStyle/>
          <a:p>
            <a:r>
              <a:rPr lang="en-GB" dirty="0"/>
              <a:t>Molecular barcodes inform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16" y="1690689"/>
            <a:ext cx="5818744" cy="4667249"/>
          </a:xfrm>
        </p:spPr>
        <p:txBody>
          <a:bodyPr/>
          <a:lstStyle/>
          <a:p>
            <a:r>
              <a:rPr lang="en-GB" dirty="0"/>
              <a:t>Match insects and genitalia to published specimens and confirm/investigate cryptic morphology using barcodes</a:t>
            </a:r>
          </a:p>
          <a:p>
            <a:r>
              <a:rPr lang="en-GB" dirty="0"/>
              <a:t>Morphological experts (e.g. Scott Miller at US Natural History Museum)</a:t>
            </a:r>
          </a:p>
          <a:p>
            <a:r>
              <a:rPr lang="en-GB" dirty="0"/>
              <a:t>Two way process =&gt; eventually led to high throughput barcoding of many individuals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CC432-79B6-474E-BAF2-70F81176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02" y="2140395"/>
            <a:ext cx="15240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AAFFF-F202-4CB4-8728-86BB23BFFA51}"/>
              </a:ext>
            </a:extLst>
          </p:cNvPr>
          <p:cNvSpPr txBox="1"/>
          <p:nvPr/>
        </p:nvSpPr>
        <p:spPr>
          <a:xfrm>
            <a:off x="6208601" y="4694308"/>
            <a:ext cx="224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 Scott E. Miller, Smithsonian Institute</a:t>
            </a:r>
          </a:p>
        </p:txBody>
      </p:sp>
    </p:spTree>
    <p:extLst>
      <p:ext uri="{BB962C8B-B14F-4D97-AF65-F5344CB8AC3E}">
        <p14:creationId xmlns:p14="http://schemas.microsoft.com/office/powerpoint/2010/main" val="3262437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620" y="101489"/>
            <a:ext cx="8555755" cy="1137519"/>
          </a:xfrm>
        </p:spPr>
        <p:txBody>
          <a:bodyPr>
            <a:normAutofit fontScale="90000"/>
          </a:bodyPr>
          <a:lstStyle/>
          <a:p>
            <a:r>
              <a:rPr lang="en-GB" dirty="0"/>
              <a:t>Seed feeding insects across three continents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889" y="1773207"/>
            <a:ext cx="5044125" cy="397528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Programme initiated in 2008/9 to study fruit feeding Lepidoptera (understudied and taxonomically challenging) used DNA barcodes very effectively</a:t>
            </a:r>
          </a:p>
          <a:p>
            <a:r>
              <a:rPr lang="en-GB" dirty="0"/>
              <a:t>Extended to three </a:t>
            </a:r>
            <a:r>
              <a:rPr lang="en-GB" dirty="0" err="1"/>
              <a:t>ForestGEO</a:t>
            </a:r>
            <a:r>
              <a:rPr lang="en-GB" dirty="0"/>
              <a:t> plots (BCI, </a:t>
            </a:r>
            <a:r>
              <a:rPr lang="en-GB" dirty="0" err="1"/>
              <a:t>Khao</a:t>
            </a:r>
            <a:r>
              <a:rPr lang="en-GB" dirty="0"/>
              <a:t> Chong and </a:t>
            </a:r>
            <a:r>
              <a:rPr lang="en-GB" dirty="0" err="1"/>
              <a:t>Wanang</a:t>
            </a:r>
            <a:r>
              <a:rPr lang="en-GB" dirty="0"/>
              <a:t>) to study multiple seed feeding guilds</a:t>
            </a:r>
          </a:p>
          <a:p>
            <a:r>
              <a:rPr lang="en-GB" dirty="0"/>
              <a:t>Complex networks were resolved and compared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18AC6-C02C-4E5C-82B4-B8BEF026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12" y="4915627"/>
            <a:ext cx="3788646" cy="18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553" y="202048"/>
            <a:ext cx="5084894" cy="1044331"/>
          </a:xfrm>
        </p:spPr>
        <p:txBody>
          <a:bodyPr/>
          <a:lstStyle/>
          <a:p>
            <a:r>
              <a:rPr lang="en-GB" dirty="0"/>
              <a:t>Seed feeding insects</a:t>
            </a:r>
          </a:p>
        </p:txBody>
      </p:sp>
      <p:pic>
        <p:nvPicPr>
          <p:cNvPr id="10" name="Picture 9" descr="Fig2FinalMSSeedNo5">
            <a:extLst>
              <a:ext uri="{FF2B5EF4-FFF2-40B4-BE49-F238E27FC236}">
                <a16:creationId xmlns:a16="http://schemas.microsoft.com/office/drawing/2014/main" id="{B6CB9E58-ECB8-46E6-9E4B-C34BDACA72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1" y="1440248"/>
            <a:ext cx="8363921" cy="50886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1E5E0-7E48-4A21-A89B-E834B4DD88E2}"/>
              </a:ext>
            </a:extLst>
          </p:cNvPr>
          <p:cNvSpPr txBox="1"/>
          <p:nvPr/>
        </p:nvSpPr>
        <p:spPr>
          <a:xfrm>
            <a:off x="203847" y="6344266"/>
            <a:ext cx="341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Basset et al., 2018. Oikos.</a:t>
            </a:r>
          </a:p>
        </p:txBody>
      </p:sp>
    </p:spTree>
    <p:extLst>
      <p:ext uri="{BB962C8B-B14F-4D97-AF65-F5344CB8AC3E}">
        <p14:creationId xmlns:p14="http://schemas.microsoft.com/office/powerpoint/2010/main" val="219598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DA89-44B1-3EBC-9890-C12334F5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393" y="33904"/>
            <a:ext cx="2343150" cy="1325563"/>
          </a:xfrm>
        </p:spPr>
        <p:txBody>
          <a:bodyPr/>
          <a:lstStyle/>
          <a:p>
            <a:r>
              <a:rPr lang="en-GB" dirty="0"/>
              <a:t>Proteins</a:t>
            </a:r>
          </a:p>
        </p:txBody>
      </p:sp>
      <p:sp>
        <p:nvSpPr>
          <p:cNvPr id="4" name="object 4" descr="&#10;" title="A diagram of a protein">
            <a:extLst>
              <a:ext uri="{FF2B5EF4-FFF2-40B4-BE49-F238E27FC236}">
                <a16:creationId xmlns:a16="http://schemas.microsoft.com/office/drawing/2014/main" id="{2B02AC06-BAEE-A21B-CD45-9214753FF6FD}"/>
              </a:ext>
            </a:extLst>
          </p:cNvPr>
          <p:cNvSpPr/>
          <p:nvPr/>
        </p:nvSpPr>
        <p:spPr>
          <a:xfrm>
            <a:off x="367393" y="696686"/>
            <a:ext cx="3727703" cy="265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02176-E501-14D2-F728-4EFF52712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71" y="1919940"/>
            <a:ext cx="4253357" cy="35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50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3E87F-BE75-4F66-A92F-6D40940222FD}"/>
              </a:ext>
            </a:extLst>
          </p:cNvPr>
          <p:cNvSpPr/>
          <p:nvPr/>
        </p:nvSpPr>
        <p:spPr>
          <a:xfrm>
            <a:off x="1048624" y="60631"/>
            <a:ext cx="7323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An ode to taxonomy</a:t>
            </a:r>
            <a:endParaRPr lang="en-GB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066663" y="6305689"/>
            <a:ext cx="438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Wheeler et al., 2004. Proc. Roy. Soc. B.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3D1A2-7102-4259-975C-F1B0ECB2CDF5}"/>
              </a:ext>
            </a:extLst>
          </p:cNvPr>
          <p:cNvSpPr txBox="1"/>
          <p:nvPr/>
        </p:nvSpPr>
        <p:spPr>
          <a:xfrm>
            <a:off x="1434714" y="645406"/>
            <a:ext cx="6551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Good species ID and taxonomy underpin ecological and evolutionary studies of biodiversity and are central to management and conservation.</a:t>
            </a:r>
          </a:p>
          <a:p>
            <a:pPr algn="ctr"/>
            <a:endParaRPr lang="en-GB" b="1" dirty="0"/>
          </a:p>
          <a:p>
            <a:pPr algn="ctr"/>
            <a:r>
              <a:rPr lang="en-GB" b="1" dirty="0"/>
              <a:t>Molecular and taxonomic methods have advanced our understanding of ecology greatly.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53556E-A081-4911-988D-090233EE4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33" y="2624097"/>
            <a:ext cx="2626264" cy="32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80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0BA8-7370-4C0A-8C0F-35EA728E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193" y="85566"/>
            <a:ext cx="4199614" cy="840484"/>
          </a:xfrm>
        </p:spPr>
        <p:txBody>
          <a:bodyPr/>
          <a:lstStyle/>
          <a:p>
            <a:r>
              <a:rPr lang="en-GB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9633-441C-4CC9-B546-C750FDC41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027" y="1085950"/>
            <a:ext cx="6686369" cy="555364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The main issue is that it is a single locus approach</a:t>
            </a:r>
          </a:p>
          <a:p>
            <a:endParaRPr lang="en-GB" dirty="0"/>
          </a:p>
          <a:p>
            <a:r>
              <a:rPr lang="en-GB" dirty="0" err="1"/>
              <a:t>Introgression</a:t>
            </a:r>
            <a:r>
              <a:rPr lang="en-GB" dirty="0"/>
              <a:t> and incomplete lineage sorting</a:t>
            </a:r>
          </a:p>
          <a:p>
            <a:pPr marL="0" indent="0">
              <a:buNone/>
            </a:pPr>
            <a:r>
              <a:rPr lang="en-GB" dirty="0"/>
              <a:t>- Hybridisation and backcrossing or incipient species</a:t>
            </a:r>
          </a:p>
          <a:p>
            <a:endParaRPr lang="en-GB" dirty="0"/>
          </a:p>
          <a:p>
            <a:r>
              <a:rPr lang="en-GB" dirty="0"/>
              <a:t>Nuclear insertions and pseudogenes</a:t>
            </a:r>
          </a:p>
          <a:p>
            <a:pPr>
              <a:buFontTx/>
              <a:buChar char="-"/>
            </a:pPr>
            <a:r>
              <a:rPr lang="en-GB" dirty="0"/>
              <a:t>Sometimes </a:t>
            </a:r>
            <a:r>
              <a:rPr lang="en-GB" dirty="0" err="1"/>
              <a:t>mtDNA</a:t>
            </a:r>
            <a:r>
              <a:rPr lang="en-GB" dirty="0"/>
              <a:t> is copied into the nucleus where selection is relaxed =&gt; pseudogenes</a:t>
            </a:r>
          </a:p>
          <a:p>
            <a:pPr>
              <a:buFontTx/>
              <a:buChar char="-"/>
            </a:pPr>
            <a:endParaRPr lang="en-GB" dirty="0"/>
          </a:p>
          <a:p>
            <a:r>
              <a:rPr lang="en-GB" i="1" dirty="0"/>
              <a:t>Wolbachia</a:t>
            </a:r>
            <a:r>
              <a:rPr lang="en-GB" dirty="0"/>
              <a:t> sweeps</a:t>
            </a:r>
          </a:p>
          <a:p>
            <a:pPr marL="0" indent="0">
              <a:buNone/>
            </a:pPr>
            <a:r>
              <a:rPr lang="en-GB" dirty="0"/>
              <a:t>- Spread of </a:t>
            </a:r>
            <a:r>
              <a:rPr lang="en-GB" i="1" dirty="0"/>
              <a:t>Wolbachia</a:t>
            </a:r>
            <a:r>
              <a:rPr lang="en-GB" dirty="0"/>
              <a:t> in </a:t>
            </a:r>
            <a:r>
              <a:rPr lang="en-GB" dirty="0" err="1"/>
              <a:t>mtDNA</a:t>
            </a:r>
            <a:r>
              <a:rPr lang="en-GB" dirty="0"/>
              <a:t> linked to spread of genes in </a:t>
            </a:r>
            <a:r>
              <a:rPr lang="en-GB" dirty="0" err="1"/>
              <a:t>mtDNA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589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F89B-2821-40CF-96A2-B5FEAC9A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12" y="126334"/>
            <a:ext cx="8328976" cy="1325563"/>
          </a:xfrm>
        </p:spPr>
        <p:txBody>
          <a:bodyPr/>
          <a:lstStyle/>
          <a:p>
            <a:pPr algn="ctr"/>
            <a:r>
              <a:rPr lang="en-GB" dirty="0"/>
              <a:t>Integration of nuclear DNA (e.g. ITS for insects)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B54F0-C482-4C77-AFB8-9C7035E7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549" y="1365512"/>
            <a:ext cx="8917220" cy="4351338"/>
          </a:xfrm>
        </p:spPr>
        <p:txBody>
          <a:bodyPr/>
          <a:lstStyle/>
          <a:p>
            <a:r>
              <a:rPr lang="en-GB" dirty="0"/>
              <a:t>A combination of </a:t>
            </a:r>
            <a:r>
              <a:rPr lang="en-GB" dirty="0" err="1"/>
              <a:t>mtDNA</a:t>
            </a:r>
            <a:r>
              <a:rPr lang="en-GB" dirty="0"/>
              <a:t> and </a:t>
            </a:r>
            <a:r>
              <a:rPr lang="en-GB" dirty="0" err="1"/>
              <a:t>nucDNA</a:t>
            </a:r>
            <a:r>
              <a:rPr lang="en-GB" dirty="0"/>
              <a:t> can solve many of these limitations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B0F78-A132-4CE1-978C-CD53DE58AE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14" y="2035334"/>
            <a:ext cx="5027059" cy="46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20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65E6F6-10F5-4AC9-8F85-253190DE4011}"/>
              </a:ext>
            </a:extLst>
          </p:cNvPr>
          <p:cNvSpPr/>
          <p:nvPr/>
        </p:nvSpPr>
        <p:spPr>
          <a:xfrm>
            <a:off x="1132482" y="76944"/>
            <a:ext cx="7323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BOLD: Barcoding of Life Data System 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63D29-CC05-47E5-ABB5-AB7B178B8F52}"/>
              </a:ext>
            </a:extLst>
          </p:cNvPr>
          <p:cNvSpPr txBox="1"/>
          <p:nvPr/>
        </p:nvSpPr>
        <p:spPr>
          <a:xfrm>
            <a:off x="86060" y="6488668"/>
            <a:ext cx="381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http://v4.boldsystems.org/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574F8-79CE-4B0E-BEB2-234C24243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17" y="2269864"/>
            <a:ext cx="5337853" cy="3955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B521E-66ED-458D-8729-BE1D63B7BD9B}"/>
              </a:ext>
            </a:extLst>
          </p:cNvPr>
          <p:cNvSpPr/>
          <p:nvPr/>
        </p:nvSpPr>
        <p:spPr>
          <a:xfrm>
            <a:off x="597048" y="633007"/>
            <a:ext cx="81166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DNA barcoding is a taxonomic method that uses a designated portion of a specific gene or genes (proposed to be analogous to a barcode) to identify an organism to species, for example the standard Arthropod barcode is a segment 658 base pair portion of the cytochrome oxidase I (COI) gene and the Internal Transcribed Spacer (ITS) rRNA gene is often used to create barcodes for fungi.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D3EE0-3A8C-44B8-B99D-F3BC50FD8FAA}"/>
              </a:ext>
            </a:extLst>
          </p:cNvPr>
          <p:cNvSpPr txBox="1"/>
          <p:nvPr/>
        </p:nvSpPr>
        <p:spPr>
          <a:xfrm>
            <a:off x="597048" y="2380986"/>
            <a:ext cx="1812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insects at least a pairwise difference of 2.3% of all base pairs distinguishes species (rule of thumb).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EDE95-B380-4E4E-B397-41073F1D2BE1}"/>
              </a:ext>
            </a:extLst>
          </p:cNvPr>
          <p:cNvSpPr txBox="1"/>
          <p:nvPr/>
        </p:nvSpPr>
        <p:spPr>
          <a:xfrm>
            <a:off x="597048" y="4772723"/>
            <a:ext cx="2430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Mitochondrial DNA has a higher mutation rate than nuclear genes making it suitable to distinguish species</a:t>
            </a:r>
          </a:p>
        </p:txBody>
      </p:sp>
    </p:spTree>
    <p:extLst>
      <p:ext uri="{BB962C8B-B14F-4D97-AF65-F5344CB8AC3E}">
        <p14:creationId xmlns:p14="http://schemas.microsoft.com/office/powerpoint/2010/main" val="3029473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555A-F978-49AD-9950-2A70AA40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82" y="44795"/>
            <a:ext cx="5049949" cy="1325563"/>
          </a:xfrm>
        </p:spPr>
        <p:txBody>
          <a:bodyPr/>
          <a:lstStyle/>
          <a:p>
            <a:pPr algn="ctr"/>
            <a:r>
              <a:rPr lang="en-GB" dirty="0"/>
              <a:t>BOLD: An interactive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C6AEE-54D6-46F5-9792-465BF653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562"/>
            <a:ext cx="9144000" cy="48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C8D4-88E1-C632-6651-1D76BB64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Details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A080A7-D007-4C92-A774-DFB82C793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17437"/>
              </p:ext>
            </p:extLst>
          </p:nvPr>
        </p:nvGraphicFramePr>
        <p:xfrm>
          <a:off x="991362" y="1690689"/>
          <a:ext cx="7457694" cy="3223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2064">
                  <a:extLst>
                    <a:ext uri="{9D8B030D-6E8A-4147-A177-3AD203B41FA5}">
                      <a16:colId xmlns:a16="http://schemas.microsoft.com/office/drawing/2014/main" val="1881183600"/>
                    </a:ext>
                  </a:extLst>
                </a:gridCol>
                <a:gridCol w="1448476">
                  <a:extLst>
                    <a:ext uri="{9D8B030D-6E8A-4147-A177-3AD203B41FA5}">
                      <a16:colId xmlns:a16="http://schemas.microsoft.com/office/drawing/2014/main" val="179513594"/>
                    </a:ext>
                  </a:extLst>
                </a:gridCol>
                <a:gridCol w="1370180">
                  <a:extLst>
                    <a:ext uri="{9D8B030D-6E8A-4147-A177-3AD203B41FA5}">
                      <a16:colId xmlns:a16="http://schemas.microsoft.com/office/drawing/2014/main" val="707016387"/>
                    </a:ext>
                  </a:extLst>
                </a:gridCol>
                <a:gridCol w="1976974">
                  <a:extLst>
                    <a:ext uri="{9D8B030D-6E8A-4147-A177-3AD203B41FA5}">
                      <a16:colId xmlns:a16="http://schemas.microsoft.com/office/drawing/2014/main" val="1821521869"/>
                    </a:ext>
                  </a:extLst>
                </a:gridCol>
              </a:tblGrid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Student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Username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Old Password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New Password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6310450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Shannon Goldberg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0761770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Dean Joyce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x5kiUZcbe4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0231119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Samantha Bishop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1709243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Charlotte Robb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2044902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Oliver James Clark-Hattingh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0856268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Suleiman Mustapha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0332527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Hannah Risser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8546959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Rosie McCallum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982048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Miles Nesbit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572562"/>
                  </a:ext>
                </a:extLst>
              </a:tr>
              <a:tr h="20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Adam Martin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ssegar.temp10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NERC24_Insecta_#10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744585"/>
                  </a:ext>
                </a:extLst>
              </a:tr>
              <a:tr h="20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Anthony Lowney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9134945"/>
                  </a:ext>
                </a:extLst>
              </a:tr>
              <a:tr h="20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Lucy Garratt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265442"/>
                  </a:ext>
                </a:extLst>
              </a:tr>
              <a:tr h="20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Cameron Hubbard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ssegar.temp13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NERC24_Insecta_#13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4654522"/>
                  </a:ext>
                </a:extLst>
              </a:tr>
              <a:tr h="20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Holly Appleby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5859619"/>
                  </a:ext>
                </a:extLst>
              </a:tr>
              <a:tr h="20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Sophie Weston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ssegar.temp15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NERC24_Insecta_#15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4795528"/>
                  </a:ext>
                </a:extLst>
              </a:tr>
              <a:tr h="20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Paul O'Hagan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ssegar.temp16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x5kiUZcbe4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NERC24_Insecta_#16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6907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48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1B3E6-7C2E-4201-99AF-8ECE59548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224"/>
            <a:ext cx="9144000" cy="47715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EE3691-3FC6-483C-92AA-067CE9FB22B3}"/>
              </a:ext>
            </a:extLst>
          </p:cNvPr>
          <p:cNvSpPr txBox="1">
            <a:spLocks/>
          </p:cNvSpPr>
          <p:nvPr/>
        </p:nvSpPr>
        <p:spPr>
          <a:xfrm>
            <a:off x="956442" y="44795"/>
            <a:ext cx="697886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Public and private data sets</a:t>
            </a:r>
          </a:p>
        </p:txBody>
      </p:sp>
    </p:spTree>
    <p:extLst>
      <p:ext uri="{BB962C8B-B14F-4D97-AF65-F5344CB8AC3E}">
        <p14:creationId xmlns:p14="http://schemas.microsoft.com/office/powerpoint/2010/main" val="415990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Additional Features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4" y="1825625"/>
            <a:ext cx="7771692" cy="4351338"/>
          </a:xfrm>
        </p:spPr>
      </p:pic>
    </p:spTree>
    <p:extLst>
      <p:ext uri="{BB962C8B-B14F-4D97-AF65-F5344CB8AC3E}">
        <p14:creationId xmlns:p14="http://schemas.microsoft.com/office/powerpoint/2010/main" val="2304495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6230" y="211051"/>
            <a:ext cx="5212080" cy="564096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lang="en-GB" sz="3600" b="1" dirty="0">
                <a:latin typeface="+mn-lt"/>
              </a:rPr>
              <a:t>DNA Metabarcoding</a:t>
            </a:r>
            <a:endParaRPr sz="3300" dirty="0"/>
          </a:p>
        </p:txBody>
      </p:sp>
      <p:sp>
        <p:nvSpPr>
          <p:cNvPr id="3" name="object 3"/>
          <p:cNvSpPr txBox="1"/>
          <p:nvPr/>
        </p:nvSpPr>
        <p:spPr>
          <a:xfrm>
            <a:off x="173115" y="895090"/>
            <a:ext cx="3821942" cy="37260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r>
              <a:rPr lang="en-GB" dirty="0">
                <a:cs typeface="Verdana"/>
              </a:rPr>
              <a:t>Similar principle to DNA barcoding</a:t>
            </a:r>
          </a:p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endParaRPr lang="en-GB" dirty="0">
              <a:cs typeface="Verdana"/>
            </a:endParaRPr>
          </a:p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r>
              <a:rPr lang="en-GB" dirty="0">
                <a:cs typeface="Verdana"/>
              </a:rPr>
              <a:t>The coupling of molecular taxonomy and NGS sequencing</a:t>
            </a:r>
          </a:p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endParaRPr lang="en-GB" dirty="0">
              <a:cs typeface="Verdana"/>
            </a:endParaRPr>
          </a:p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r>
              <a:rPr lang="en-GB" dirty="0">
                <a:cs typeface="Verdana"/>
              </a:rPr>
              <a:t>Uses ITS2 DNA region instead of COI</a:t>
            </a:r>
          </a:p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r>
              <a:rPr lang="en-GB" dirty="0">
                <a:cs typeface="Verdana"/>
              </a:rPr>
              <a:t>Internal transcribed spacer</a:t>
            </a:r>
          </a:p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r>
              <a:rPr lang="en-GB" dirty="0">
                <a:cs typeface="Verdana"/>
              </a:rPr>
              <a:t>Eukaryotes have two region ITS1 and ITS2</a:t>
            </a:r>
          </a:p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endParaRPr lang="en-GB" dirty="0">
              <a:cs typeface="Verdana"/>
            </a:endParaRPr>
          </a:p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r>
              <a:rPr lang="en-GB" dirty="0">
                <a:cs typeface="Verdana"/>
              </a:rPr>
              <a:t>Range of applications</a:t>
            </a:r>
          </a:p>
          <a:p>
            <a:pPr marL="180975" indent="-171450">
              <a:spcBef>
                <a:spcPts val="75"/>
              </a:spcBef>
              <a:buFont typeface="Arial"/>
              <a:buChar char="•"/>
              <a:tabLst>
                <a:tab pos="180975" algn="l"/>
              </a:tabLst>
            </a:pPr>
            <a:r>
              <a:rPr lang="en-GB" dirty="0">
                <a:cs typeface="Verdana"/>
              </a:rPr>
              <a:t>Food web analysis, biodiversity profiling, etc.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C76F67-6694-3CDB-1A69-BB797AAF5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26164"/>
            <a:ext cx="4398885" cy="432731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9C89FC8-F9C7-0A34-11AA-D68DD9EF1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1053"/>
            <a:ext cx="4405997" cy="210965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238" y="4230093"/>
            <a:ext cx="3112935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9525" algn="r"/>
            <a:r>
              <a:rPr lang="en-US"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DNA Metabarcoding</a:t>
            </a:r>
            <a:endParaRPr lang="en-US" sz="3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 title="Article title &quot;DNA metabarcoding of spiders, insect, and springtails for exploring potential linkage between above and below-ground webs&quot;"/>
          <p:cNvSpPr/>
          <p:nvPr/>
        </p:nvSpPr>
        <p:spPr>
          <a:xfrm>
            <a:off x="529860" y="938215"/>
            <a:ext cx="4579976" cy="2001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 title="A food web from study"/>
          <p:cNvSpPr/>
          <p:nvPr/>
        </p:nvSpPr>
        <p:spPr>
          <a:xfrm>
            <a:off x="5581228" y="457200"/>
            <a:ext cx="3078632" cy="345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22D2-BDDD-3156-23AE-9FC785069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Techniques: DNA Extraction</a:t>
            </a:r>
          </a:p>
        </p:txBody>
      </p:sp>
      <p:sp>
        <p:nvSpPr>
          <p:cNvPr id="4" name="object 4" title="A typical workflow from a Qiagen DNA extraction kit">
            <a:extLst>
              <a:ext uri="{FF2B5EF4-FFF2-40B4-BE49-F238E27FC236}">
                <a16:creationId xmlns:a16="http://schemas.microsoft.com/office/drawing/2014/main" id="{8A610FCF-668B-D7D5-B9BF-C62C0032C9E3}"/>
              </a:ext>
            </a:extLst>
          </p:cNvPr>
          <p:cNvSpPr/>
          <p:nvPr/>
        </p:nvSpPr>
        <p:spPr>
          <a:xfrm>
            <a:off x="4941245" y="1984604"/>
            <a:ext cx="3574105" cy="4046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A group of vials and vials in a blue box&#10;&#10;Description automatically generated">
            <a:extLst>
              <a:ext uri="{FF2B5EF4-FFF2-40B4-BE49-F238E27FC236}">
                <a16:creationId xmlns:a16="http://schemas.microsoft.com/office/drawing/2014/main" id="{159A6AB3-A1E9-A9CF-CC7D-0BB27C3D2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7" y="1828800"/>
            <a:ext cx="3339874" cy="18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00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6632-99BE-160A-756C-55295460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Molecular Phylogenetics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27906" y="1480002"/>
            <a:ext cx="7121979" cy="1632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/>
            <a:r>
              <a:rPr lang="en-GB" sz="1800" dirty="0"/>
              <a:t>Hypotheses for phylogenetic relationships based on molecular data</a:t>
            </a:r>
          </a:p>
          <a:p>
            <a:pPr marL="214313" indent="-214313"/>
            <a:endParaRPr lang="en-GB" sz="1800" dirty="0"/>
          </a:p>
          <a:p>
            <a:pPr marL="214313" indent="-214313"/>
            <a:r>
              <a:rPr lang="en-GB" sz="1800" dirty="0"/>
              <a:t>Sanger sequencing: 10’s of genes</a:t>
            </a:r>
          </a:p>
          <a:p>
            <a:pPr marL="214313" indent="-214313"/>
            <a:endParaRPr lang="en-GB" sz="1800" dirty="0"/>
          </a:p>
          <a:p>
            <a:pPr marL="214313" indent="-214313"/>
            <a:r>
              <a:rPr lang="en-GB" sz="1800" dirty="0"/>
              <a:t>NGS: hundreds of genes</a:t>
            </a:r>
          </a:p>
          <a:p>
            <a:pPr marL="214313" indent="-214313"/>
            <a:endParaRPr lang="en-GB" sz="1800" dirty="0"/>
          </a:p>
          <a:p>
            <a:pPr marL="214313" indent="-214313"/>
            <a:r>
              <a:rPr lang="en-GB" sz="1800" dirty="0"/>
              <a:t>Phylogenetic hypotheses are central to understanding many ecological and evolutionary patterns and processes, for example:</a:t>
            </a:r>
          </a:p>
          <a:p>
            <a:pPr marL="214313" indent="-214313"/>
            <a:endParaRPr lang="en-GB" sz="1800" dirty="0"/>
          </a:p>
          <a:p>
            <a:pPr marL="214313" indent="-214313">
              <a:buFontTx/>
              <a:buChar char="-"/>
            </a:pPr>
            <a:r>
              <a:rPr lang="en-GB" sz="1800" dirty="0"/>
              <a:t>Community assembly</a:t>
            </a:r>
          </a:p>
          <a:p>
            <a:pPr marL="214313" indent="-214313">
              <a:buFontTx/>
              <a:buChar char="-"/>
            </a:pPr>
            <a:r>
              <a:rPr lang="en-GB" sz="1800" dirty="0"/>
              <a:t>Network structure</a:t>
            </a:r>
          </a:p>
          <a:p>
            <a:pPr marL="214313" indent="-214313">
              <a:buFontTx/>
              <a:buChar char="-"/>
            </a:pPr>
            <a:r>
              <a:rPr lang="en-GB" sz="1800" dirty="0"/>
              <a:t>Speciation and the generation of biodiversity</a:t>
            </a:r>
          </a:p>
          <a:p>
            <a:endParaRPr lang="en-GB" sz="1800" dirty="0"/>
          </a:p>
          <a:p>
            <a:r>
              <a:rPr lang="en-GB" sz="1800" dirty="0"/>
              <a:t>Many more……</a:t>
            </a:r>
          </a:p>
        </p:txBody>
      </p:sp>
      <p:pic>
        <p:nvPicPr>
          <p:cNvPr id="6" name="Picture Placeholder 4" title="Insect Phylogeny from Misof et al., 2014. Sci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0" b="5620"/>
          <a:stretch>
            <a:fillRect/>
          </a:stretch>
        </p:blipFill>
        <p:spPr>
          <a:xfrm>
            <a:off x="6912535" y="3901619"/>
            <a:ext cx="2100836" cy="25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23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7582-E012-4A33-4DF0-F16D7B0E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21" y="103869"/>
            <a:ext cx="3007179" cy="1325563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52FB-0622-824D-E88C-DC3D20E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5657"/>
            <a:ext cx="7886700" cy="500130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Basset, Y.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 al.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(2021) ‘Host specificity and interaction networks of insects feeding on seeds and fruits in tropical rainforests’,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Oikos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[Preprint].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Hebert, P.D.N.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 al.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(2004) ‘Ten species in one: DNA barcoding reveals cryptic species in the neotropical skipper butterfly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Astraptes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fulgerator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’,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Proceedings of the National Academy of Sciences of the United States of America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101(41), p. 14812.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Hubert, N. and Hanner, R. (no date) ‘DNA Barcoding, species delineation and taxonomy: a historical perspective’, p. 15.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Souto-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Vilarós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D.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 al.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(2019) ‘Faster speciation of fig-wasps than their host figs leads to decoupled speciation dynamics: Snapshots across the speciation continuum’,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Molecular Ecology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28(17), pp. 3958–3976. Available at: https://doi.org/10.1111/mec.15190.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Toju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H. and Baba, Y.G. (2018) ‘DNA metabarcoding of spiders, insects, and springtails for exploring potential linkage between above- and below-ground food webs’,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Zoological Letters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4(1). Available at: https://doi.org/10.1186/s40851-018-0088-9.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Wheeler, Q.D. (2004) ‘Taxonomic triage and the poverty of phylogeny’, </a:t>
            </a: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Philosophical Transactions of the Royal Society of London. Series B: Biological Sciences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Edited by H.C.J.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Godfray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S. Knapp, 359(1444), pp. 571–583. Available at: https://doi.org/10.1098/rstb.2003.1452.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39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22D2-BDDD-3156-23AE-9FC785069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Techniques: PCR</a:t>
            </a:r>
          </a:p>
        </p:txBody>
      </p:sp>
      <p:sp>
        <p:nvSpPr>
          <p:cNvPr id="5" name="object 2" title="A schematic of the PCR reaction">
            <a:extLst>
              <a:ext uri="{FF2B5EF4-FFF2-40B4-BE49-F238E27FC236}">
                <a16:creationId xmlns:a16="http://schemas.microsoft.com/office/drawing/2014/main" id="{71148F9F-685C-6F6E-03B3-12CA2119F367}"/>
              </a:ext>
            </a:extLst>
          </p:cNvPr>
          <p:cNvSpPr/>
          <p:nvPr/>
        </p:nvSpPr>
        <p:spPr>
          <a:xfrm>
            <a:off x="102174" y="1909650"/>
            <a:ext cx="8939651" cy="4240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263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AF3C-707E-600C-0977-AB3BFDCCC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91550" cy="1325563"/>
          </a:xfrm>
        </p:spPr>
        <p:txBody>
          <a:bodyPr/>
          <a:lstStyle/>
          <a:p>
            <a:r>
              <a:rPr lang="en-GB" dirty="0"/>
              <a:t>Key Techniques: Gel electrophoresis</a:t>
            </a:r>
          </a:p>
        </p:txBody>
      </p:sp>
      <p:sp>
        <p:nvSpPr>
          <p:cNvPr id="4" name="object 3" title="A schamtic of gel electophoresis">
            <a:extLst>
              <a:ext uri="{FF2B5EF4-FFF2-40B4-BE49-F238E27FC236}">
                <a16:creationId xmlns:a16="http://schemas.microsoft.com/office/drawing/2014/main" id="{82B3FAEE-221E-580F-5CD8-E71FA94DD208}"/>
              </a:ext>
            </a:extLst>
          </p:cNvPr>
          <p:cNvSpPr/>
          <p:nvPr/>
        </p:nvSpPr>
        <p:spPr>
          <a:xfrm>
            <a:off x="775716" y="1591055"/>
            <a:ext cx="6280404" cy="4846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73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22D2-BDDD-3156-23AE-9FC78506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Key Techniques: Sanger Sequencing</a:t>
            </a:r>
          </a:p>
        </p:txBody>
      </p:sp>
      <p:sp>
        <p:nvSpPr>
          <p:cNvPr id="4" name="object 3" title="A diagram of the Sanger sequcing process and the capillary gel">
            <a:extLst>
              <a:ext uri="{FF2B5EF4-FFF2-40B4-BE49-F238E27FC236}">
                <a16:creationId xmlns:a16="http://schemas.microsoft.com/office/drawing/2014/main" id="{4561AB82-F919-8399-1FE1-FB867944E1E7}"/>
              </a:ext>
            </a:extLst>
          </p:cNvPr>
          <p:cNvSpPr/>
          <p:nvPr/>
        </p:nvSpPr>
        <p:spPr>
          <a:xfrm>
            <a:off x="4168083" y="2112579"/>
            <a:ext cx="3968525" cy="4192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 title="A diagram of Sanger sequencing">
            <a:extLst>
              <a:ext uri="{FF2B5EF4-FFF2-40B4-BE49-F238E27FC236}">
                <a16:creationId xmlns:a16="http://schemas.microsoft.com/office/drawing/2014/main" id="{B8836C05-9A10-A483-3882-50537E5F669A}"/>
              </a:ext>
            </a:extLst>
          </p:cNvPr>
          <p:cNvSpPr/>
          <p:nvPr/>
        </p:nvSpPr>
        <p:spPr>
          <a:xfrm>
            <a:off x="1025347" y="2362030"/>
            <a:ext cx="3074779" cy="3693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80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22D2-BDDD-3156-23AE-9FC78506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Techniques: Illumina Sequencing</a:t>
            </a:r>
          </a:p>
        </p:txBody>
      </p:sp>
      <p:pic>
        <p:nvPicPr>
          <p:cNvPr id="6" name="Picture 5" descr="A collage of a diagram&#10;&#10;Description automatically generated">
            <a:extLst>
              <a:ext uri="{FF2B5EF4-FFF2-40B4-BE49-F238E27FC236}">
                <a16:creationId xmlns:a16="http://schemas.microsoft.com/office/drawing/2014/main" id="{8A692CD4-3328-FE52-2A27-E322850E8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85" y="467208"/>
            <a:ext cx="4931383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5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1924</Words>
  <Application>Microsoft Office PowerPoint</Application>
  <PresentationFormat>On-screen Show (4:3)</PresentationFormat>
  <Paragraphs>263</Paragraphs>
  <Slides>51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Aptos Display</vt:lpstr>
      <vt:lpstr>Aptos Narrow</vt:lpstr>
      <vt:lpstr>Arial</vt:lpstr>
      <vt:lpstr>Verdana</vt:lpstr>
      <vt:lpstr>Office Theme</vt:lpstr>
      <vt:lpstr>Molecular Ecology in Entomology</vt:lpstr>
      <vt:lpstr>Contents</vt:lpstr>
      <vt:lpstr>DNA and RNA</vt:lpstr>
      <vt:lpstr>Proteins</vt:lpstr>
      <vt:lpstr>Key Techniques: DNA Extraction</vt:lpstr>
      <vt:lpstr>Key Techniques: PCR</vt:lpstr>
      <vt:lpstr>Key Techniques: Gel electrophoresis</vt:lpstr>
      <vt:lpstr>Key Techniques: Sanger Sequencing</vt:lpstr>
      <vt:lpstr>Key Techniques: Illumina Sequencing</vt:lpstr>
      <vt:lpstr>Key Techniques: Nanopore Sequencing</vt:lpstr>
      <vt:lpstr>Don’t forget that these are tools. Good science is underpinned by observations and questions, embedded in solid theory and predictions. It requires tools but is not built around them.</vt:lpstr>
      <vt:lpstr>The onion of Molecular Ecology</vt:lpstr>
      <vt:lpstr>PowerPoint Presentation</vt:lpstr>
      <vt:lpstr>Population Genetics I</vt:lpstr>
      <vt:lpstr>Population Genetics II</vt:lpstr>
      <vt:lpstr>Markers and more markers</vt:lpstr>
      <vt:lpstr>Give it a go…</vt:lpstr>
      <vt:lpstr>SNPs</vt:lpstr>
      <vt:lpstr>PowerPoint Presentation</vt:lpstr>
      <vt:lpstr>Phylogeography</vt:lpstr>
      <vt:lpstr>PowerPoint Presentation</vt:lpstr>
      <vt:lpstr>COI Haplotype Network Idaea simplex at Mt Wilhelm by Sentiko Ibalim</vt:lpstr>
      <vt:lpstr>DNA Barcoding</vt:lpstr>
      <vt:lpstr>Species identification vs. species delineation</vt:lpstr>
      <vt:lpstr>PowerPoint Presentation</vt:lpstr>
      <vt:lpstr>How does it work?</vt:lpstr>
      <vt:lpstr>Mind the ‘barcoding’ gap</vt:lpstr>
      <vt:lpstr>Here today, gone tomorrow?</vt:lpstr>
      <vt:lpstr>PowerPoint Presentation</vt:lpstr>
      <vt:lpstr>PowerPoint Presentation</vt:lpstr>
      <vt:lpstr>PowerPoint Presentation</vt:lpstr>
      <vt:lpstr>PowerPoint Presentation</vt:lpstr>
      <vt:lpstr>Specimen curation (electronic data)</vt:lpstr>
      <vt:lpstr>PowerPoint Presentation</vt:lpstr>
      <vt:lpstr>The New Guinea Binatang Research Centre</vt:lpstr>
      <vt:lpstr>New Guinea Food Webs</vt:lpstr>
      <vt:lpstr>Molecular barcodes inform taxonomy</vt:lpstr>
      <vt:lpstr>Seed feeding insects across three continents</vt:lpstr>
      <vt:lpstr>Seed feeding insects</vt:lpstr>
      <vt:lpstr>PowerPoint Presentation</vt:lpstr>
      <vt:lpstr>Considerations</vt:lpstr>
      <vt:lpstr>Integration of nuclear DNA (e.g. ITS for insects)</vt:lpstr>
      <vt:lpstr>PowerPoint Presentation</vt:lpstr>
      <vt:lpstr>BOLD: An interactive tutorial</vt:lpstr>
      <vt:lpstr>Login Details</vt:lpstr>
      <vt:lpstr>PowerPoint Presentation</vt:lpstr>
      <vt:lpstr>Additional Features</vt:lpstr>
      <vt:lpstr>DNA Metabarcoding</vt:lpstr>
      <vt:lpstr>DNA Metabarcoding</vt:lpstr>
      <vt:lpstr>Molecular Phylogenetics</vt:lpstr>
      <vt:lpstr>References</vt:lpstr>
    </vt:vector>
  </TitlesOfParts>
  <Company>Harper Adams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Ecology in Entomology</dc:title>
  <dc:creator>Simon Segar</dc:creator>
  <cp:lastModifiedBy>Simon Segar</cp:lastModifiedBy>
  <cp:revision>6</cp:revision>
  <dcterms:created xsi:type="dcterms:W3CDTF">2024-06-25T09:12:06Z</dcterms:created>
  <dcterms:modified xsi:type="dcterms:W3CDTF">2024-07-10T07:59:40Z</dcterms:modified>
</cp:coreProperties>
</file>